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0"/>
  </p:notesMasterIdLst>
  <p:sldIdLst>
    <p:sldId id="256" r:id="rId2"/>
    <p:sldId id="257" r:id="rId3"/>
    <p:sldId id="258" r:id="rId4"/>
    <p:sldId id="261" r:id="rId5"/>
    <p:sldId id="262" r:id="rId6"/>
    <p:sldId id="263" r:id="rId7"/>
    <p:sldId id="264" r:id="rId8"/>
    <p:sldId id="266" r:id="rId9"/>
  </p:sldIdLst>
  <p:sldSz cx="9144000" cy="5143500" type="screen16x9"/>
  <p:notesSz cx="6858000" cy="9144000"/>
  <p:embeddedFontLst>
    <p:embeddedFont>
      <p:font typeface="Fira Sans Extra Condensed Medium" panose="020B0604020202020204" charset="0"/>
      <p:regular r:id="rId11"/>
      <p:bold r:id="rId12"/>
      <p:italic r:id="rId13"/>
      <p:boldItalic r:id="rId14"/>
    </p:embeddedFont>
    <p:embeddedFont>
      <p:font typeface="Hind Vadodara Light" panose="02000000000000000000" pitchFamily="2" charset="0"/>
      <p:regular r:id="rId15"/>
      <p:bold r:id="rId16"/>
    </p:embeddedFont>
    <p:embeddedFont>
      <p:font typeface="Hind Vadodara Medium" panose="020B0502040204020203" pitchFamily="2" charset="0"/>
      <p:regular r:id="rId17"/>
      <p:bold r:id="rId18"/>
    </p:embeddedFont>
    <p:embeddedFont>
      <p:font typeface="Nunito Light" panose="020F0502020204030204" pitchFamily="2" charset="0"/>
      <p:regular r:id="rId19"/>
      <p:italic r:id="rId20"/>
    </p:embeddedFont>
    <p:embeddedFont>
      <p:font typeface="Raleway" panose="020F0502020204030204" pitchFamily="2" charset="0"/>
      <p:regular r:id="rId21"/>
      <p:bold r:id="rId22"/>
      <p:italic r:id="rId23"/>
      <p:boldItalic r:id="rId24"/>
    </p:embeddedFont>
    <p:embeddedFont>
      <p:font typeface="Roboto Condensed Light" panose="020F0502020204030204" pitchFamily="2" charset="0"/>
      <p:regular r:id="rId25"/>
      <p:italic r:id="rId26"/>
    </p:embeddedFont>
    <p:embeddedFont>
      <p:font typeface="Spectral" panose="020B0604020202020204" charset="0"/>
      <p:regular r:id="rId27"/>
      <p:bold r:id="rId28"/>
      <p:italic r:id="rId29"/>
      <p:boldItalic r:id="rId30"/>
    </p:embeddedFont>
    <p:embeddedFont>
      <p:font typeface="Spectral Medium" panose="020B0604020202020204" charset="0"/>
      <p:regular r:id="rId31"/>
      <p:bold r:id="rId32"/>
      <p:italic r:id="rId33"/>
      <p:boldItalic r:id="rId34"/>
    </p:embeddedFont>
    <p:embeddedFont>
      <p:font typeface="Teko" panose="020B0604020202020204" charset="0"/>
      <p:regular r:id="rId35"/>
      <p:bold r:id="rId36"/>
    </p:embeddedFont>
    <p:embeddedFont>
      <p:font typeface="Teko Light" panose="020B0604020202020204" charset="0"/>
      <p:regular r:id="rId37"/>
      <p:bold r:id="rId38"/>
    </p:embeddedFont>
    <p:embeddedFont>
      <p:font typeface="Teko Medium" panose="020B0604020202020204" charset="0"/>
      <p:regular r:id="rId39"/>
      <p:bold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880">
          <p15:clr>
            <a:srgbClr val="9AA0A6"/>
          </p15:clr>
        </p15:guide>
        <p15:guide id="2" orient="horz" pos="2846">
          <p15:clr>
            <a:srgbClr val="9AA0A6"/>
          </p15:clr>
        </p15:guide>
        <p15:guide id="3" pos="104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ECEA"/>
    <a:srgbClr val="E1EDEC"/>
    <a:srgbClr val="E3EEED"/>
    <a:srgbClr val="DEEBEA"/>
    <a:srgbClr val="E4EF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77"/>
      </p:cViewPr>
      <p:guideLst>
        <p:guide pos="2880"/>
        <p:guide orient="horz" pos="2846"/>
        <p:guide pos="10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font" Target="fonts/font16.fntdata"/><Relationship Id="rId39" Type="http://schemas.openxmlformats.org/officeDocument/2006/relationships/font" Target="fonts/font29.fntdata"/><Relationship Id="rId3" Type="http://schemas.openxmlformats.org/officeDocument/2006/relationships/slide" Target="slides/slide2.xml"/><Relationship Id="rId21" Type="http://schemas.openxmlformats.org/officeDocument/2006/relationships/font" Target="fonts/font11.fntdata"/><Relationship Id="rId34" Type="http://schemas.openxmlformats.org/officeDocument/2006/relationships/font" Target="fonts/font24.fntdata"/><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font" Target="fonts/font15.fntdata"/><Relationship Id="rId33" Type="http://schemas.openxmlformats.org/officeDocument/2006/relationships/font" Target="fonts/font23.fntdata"/><Relationship Id="rId38" Type="http://schemas.openxmlformats.org/officeDocument/2006/relationships/font" Target="fonts/font28.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openxmlformats.org/officeDocument/2006/relationships/font" Target="fonts/font19.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32" Type="http://schemas.openxmlformats.org/officeDocument/2006/relationships/font" Target="fonts/font22.fntdata"/><Relationship Id="rId37" Type="http://schemas.openxmlformats.org/officeDocument/2006/relationships/font" Target="fonts/font27.fntdata"/><Relationship Id="rId40" Type="http://schemas.openxmlformats.org/officeDocument/2006/relationships/font" Target="fonts/font30.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font" Target="fonts/font18.fntdata"/><Relationship Id="rId36" Type="http://schemas.openxmlformats.org/officeDocument/2006/relationships/font" Target="fonts/font26.fntdata"/><Relationship Id="rId10" Type="http://schemas.openxmlformats.org/officeDocument/2006/relationships/notesMaster" Target="notesMasters/notesMaster1.xml"/><Relationship Id="rId19" Type="http://schemas.openxmlformats.org/officeDocument/2006/relationships/font" Target="fonts/font9.fntdata"/><Relationship Id="rId31" Type="http://schemas.openxmlformats.org/officeDocument/2006/relationships/font" Target="fonts/font21.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font" Target="fonts/font17.fntdata"/><Relationship Id="rId30" Type="http://schemas.openxmlformats.org/officeDocument/2006/relationships/font" Target="fonts/font20.fntdata"/><Relationship Id="rId35" Type="http://schemas.openxmlformats.org/officeDocument/2006/relationships/font" Target="fonts/font25.fntdata"/><Relationship Id="rId43"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63da1a438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63da1a43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63da1a4385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63da1a4385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0c12e5f0d_1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0c12e5f0d_1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049ae3d9a7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049ae3d9a7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1049ae3d9a7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1049ae3d9a7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049ae3d9a7_0_2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049ae3d9a7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049ae3d9a7_0_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1049ae3d9a7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049ae3d9a7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1049ae3d9a7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481725" y="1331450"/>
            <a:ext cx="4180500" cy="17451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6000"/>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10" name="Google Shape;10;p2"/>
          <p:cNvSpPr txBox="1">
            <a:spLocks noGrp="1"/>
          </p:cNvSpPr>
          <p:nvPr>
            <p:ph type="subTitle" idx="1"/>
          </p:nvPr>
        </p:nvSpPr>
        <p:spPr>
          <a:xfrm>
            <a:off x="3335000" y="3257551"/>
            <a:ext cx="2473800" cy="47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9">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2"/>
          <p:cNvSpPr txBox="1">
            <a:spLocks noGrp="1"/>
          </p:cNvSpPr>
          <p:nvPr>
            <p:ph type="ctrTitle"/>
          </p:nvPr>
        </p:nvSpPr>
        <p:spPr>
          <a:xfrm flipH="1">
            <a:off x="773250" y="1735721"/>
            <a:ext cx="2504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1" name="Google Shape;41;p12"/>
          <p:cNvSpPr txBox="1">
            <a:spLocks noGrp="1"/>
          </p:cNvSpPr>
          <p:nvPr>
            <p:ph type="subTitle" idx="1"/>
          </p:nvPr>
        </p:nvSpPr>
        <p:spPr>
          <a:xfrm flipH="1">
            <a:off x="773250" y="2243946"/>
            <a:ext cx="25041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 name="Google Shape;42;p12"/>
          <p:cNvSpPr txBox="1">
            <a:spLocks noGrp="1"/>
          </p:cNvSpPr>
          <p:nvPr>
            <p:ph type="title" idx="2" hasCustomPrompt="1"/>
          </p:nvPr>
        </p:nvSpPr>
        <p:spPr>
          <a:xfrm>
            <a:off x="1760724" y="1238601"/>
            <a:ext cx="5292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12"/>
          <p:cNvSpPr txBox="1">
            <a:spLocks noGrp="1"/>
          </p:cNvSpPr>
          <p:nvPr>
            <p:ph type="ctrTitle" idx="3"/>
          </p:nvPr>
        </p:nvSpPr>
        <p:spPr>
          <a:xfrm flipH="1">
            <a:off x="3379651" y="1735789"/>
            <a:ext cx="2384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44" name="Google Shape;44;p12"/>
          <p:cNvSpPr txBox="1">
            <a:spLocks noGrp="1"/>
          </p:cNvSpPr>
          <p:nvPr>
            <p:ph type="subTitle" idx="4"/>
          </p:nvPr>
        </p:nvSpPr>
        <p:spPr>
          <a:xfrm flipH="1">
            <a:off x="3277350" y="2243949"/>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 name="Google Shape;45;p12"/>
          <p:cNvSpPr txBox="1">
            <a:spLocks noGrp="1"/>
          </p:cNvSpPr>
          <p:nvPr>
            <p:ph type="title" idx="5" hasCustomPrompt="1"/>
          </p:nvPr>
        </p:nvSpPr>
        <p:spPr>
          <a:xfrm>
            <a:off x="4098299" y="1238612"/>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12"/>
          <p:cNvSpPr txBox="1">
            <a:spLocks noGrp="1"/>
          </p:cNvSpPr>
          <p:nvPr>
            <p:ph type="ctrTitle" idx="6"/>
          </p:nvPr>
        </p:nvSpPr>
        <p:spPr>
          <a:xfrm flipH="1">
            <a:off x="5792712" y="1742097"/>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47" name="Google Shape;47;p12"/>
          <p:cNvSpPr txBox="1">
            <a:spLocks noGrp="1"/>
          </p:cNvSpPr>
          <p:nvPr>
            <p:ph type="subTitle" idx="7"/>
          </p:nvPr>
        </p:nvSpPr>
        <p:spPr>
          <a:xfrm flipH="1">
            <a:off x="5724613" y="2243940"/>
            <a:ext cx="2589300" cy="74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48" name="Google Shape;48;p12"/>
          <p:cNvSpPr txBox="1">
            <a:spLocks noGrp="1"/>
          </p:cNvSpPr>
          <p:nvPr>
            <p:ph type="title" idx="8" hasCustomPrompt="1"/>
          </p:nvPr>
        </p:nvSpPr>
        <p:spPr>
          <a:xfrm>
            <a:off x="6492612" y="1239070"/>
            <a:ext cx="10533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2"/>
          <p:cNvSpPr txBox="1">
            <a:spLocks noGrp="1"/>
          </p:cNvSpPr>
          <p:nvPr>
            <p:ph type="ctrTitle" idx="9"/>
          </p:nvPr>
        </p:nvSpPr>
        <p:spPr>
          <a:xfrm flipH="1">
            <a:off x="204235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0" name="Google Shape;50;p12"/>
          <p:cNvSpPr txBox="1">
            <a:spLocks noGrp="1"/>
          </p:cNvSpPr>
          <p:nvPr>
            <p:ph type="subTitle" idx="13"/>
          </p:nvPr>
        </p:nvSpPr>
        <p:spPr>
          <a:xfrm flipH="1">
            <a:off x="2042356" y="3918766"/>
            <a:ext cx="24531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1" name="Google Shape;51;p12"/>
          <p:cNvSpPr txBox="1">
            <a:spLocks noGrp="1"/>
          </p:cNvSpPr>
          <p:nvPr>
            <p:ph type="title" idx="14" hasCustomPrompt="1"/>
          </p:nvPr>
        </p:nvSpPr>
        <p:spPr>
          <a:xfrm>
            <a:off x="279520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2"/>
          <p:cNvSpPr txBox="1">
            <a:spLocks noGrp="1"/>
          </p:cNvSpPr>
          <p:nvPr>
            <p:ph type="ctrTitle" idx="15"/>
          </p:nvPr>
        </p:nvSpPr>
        <p:spPr>
          <a:xfrm flipH="1">
            <a:off x="4571146" y="3407989"/>
            <a:ext cx="24531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53" name="Google Shape;53;p12"/>
          <p:cNvSpPr txBox="1">
            <a:spLocks noGrp="1"/>
          </p:cNvSpPr>
          <p:nvPr>
            <p:ph type="subTitle" idx="16"/>
          </p:nvPr>
        </p:nvSpPr>
        <p:spPr>
          <a:xfrm flipH="1">
            <a:off x="4605346" y="3918766"/>
            <a:ext cx="23847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54" name="Google Shape;54;p12"/>
          <p:cNvSpPr txBox="1">
            <a:spLocks noGrp="1"/>
          </p:cNvSpPr>
          <p:nvPr>
            <p:ph type="title" idx="17" hasCustomPrompt="1"/>
          </p:nvPr>
        </p:nvSpPr>
        <p:spPr>
          <a:xfrm>
            <a:off x="5323996" y="2903084"/>
            <a:ext cx="9474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3600"/>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
        <p:nvSpPr>
          <p:cNvPr id="55" name="Google Shape;55;p12"/>
          <p:cNvSpPr txBox="1">
            <a:spLocks noGrp="1"/>
          </p:cNvSpPr>
          <p:nvPr>
            <p:ph type="title" idx="1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1">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3"/>
          <p:cNvSpPr txBox="1">
            <a:spLocks noGrp="1"/>
          </p:cNvSpPr>
          <p:nvPr>
            <p:ph type="ctrTitle"/>
          </p:nvPr>
        </p:nvSpPr>
        <p:spPr>
          <a:xfrm flipH="1">
            <a:off x="6552430"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58" name="Google Shape;58;p13"/>
          <p:cNvSpPr txBox="1">
            <a:spLocks noGrp="1"/>
          </p:cNvSpPr>
          <p:nvPr>
            <p:ph type="subTitle" idx="1"/>
          </p:nvPr>
        </p:nvSpPr>
        <p:spPr>
          <a:xfrm flipH="1">
            <a:off x="6472706" y="2473075"/>
            <a:ext cx="17199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59" name="Google Shape;59;p13"/>
          <p:cNvSpPr txBox="1">
            <a:spLocks noGrp="1"/>
          </p:cNvSpPr>
          <p:nvPr>
            <p:ph type="ctrTitle" idx="2"/>
          </p:nvPr>
        </p:nvSpPr>
        <p:spPr>
          <a:xfrm flipH="1">
            <a:off x="3791699" y="2463578"/>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0" name="Google Shape;60;p13"/>
          <p:cNvSpPr txBox="1">
            <a:spLocks noGrp="1"/>
          </p:cNvSpPr>
          <p:nvPr>
            <p:ph type="subTitle" idx="3"/>
          </p:nvPr>
        </p:nvSpPr>
        <p:spPr>
          <a:xfrm flipH="1">
            <a:off x="3791699" y="2938421"/>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1" name="Google Shape;61;p13"/>
          <p:cNvSpPr txBox="1">
            <a:spLocks noGrp="1"/>
          </p:cNvSpPr>
          <p:nvPr>
            <p:ph type="ctrTitle" idx="4"/>
          </p:nvPr>
        </p:nvSpPr>
        <p:spPr>
          <a:xfrm flipH="1">
            <a:off x="1071599" y="201085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2" name="Google Shape;62;p13"/>
          <p:cNvSpPr txBox="1">
            <a:spLocks noGrp="1"/>
          </p:cNvSpPr>
          <p:nvPr>
            <p:ph type="subTitle" idx="5"/>
          </p:nvPr>
        </p:nvSpPr>
        <p:spPr>
          <a:xfrm flipH="1">
            <a:off x="1071600" y="2473075"/>
            <a:ext cx="15606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3" name="Google Shape;63;p13"/>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1_1">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flipH="1">
            <a:off x="5126168"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6" name="Google Shape;66;p14"/>
          <p:cNvSpPr txBox="1">
            <a:spLocks noGrp="1"/>
          </p:cNvSpPr>
          <p:nvPr>
            <p:ph type="subTitle" idx="1"/>
          </p:nvPr>
        </p:nvSpPr>
        <p:spPr>
          <a:xfrm flipH="1">
            <a:off x="5126168"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7" name="Google Shape;67;p14"/>
          <p:cNvSpPr txBox="1">
            <a:spLocks noGrp="1"/>
          </p:cNvSpPr>
          <p:nvPr>
            <p:ph type="ctrTitle" idx="2"/>
          </p:nvPr>
        </p:nvSpPr>
        <p:spPr>
          <a:xfrm flipH="1">
            <a:off x="5150318" y="2085436"/>
            <a:ext cx="18210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68" name="Google Shape;68;p14"/>
          <p:cNvSpPr txBox="1">
            <a:spLocks noGrp="1"/>
          </p:cNvSpPr>
          <p:nvPr>
            <p:ph type="subTitle" idx="3"/>
          </p:nvPr>
        </p:nvSpPr>
        <p:spPr>
          <a:xfrm flipH="1">
            <a:off x="5126168" y="15171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69" name="Google Shape;69;p14"/>
          <p:cNvSpPr txBox="1">
            <a:spLocks noGrp="1"/>
          </p:cNvSpPr>
          <p:nvPr>
            <p:ph type="ctrTitle" idx="4"/>
          </p:nvPr>
        </p:nvSpPr>
        <p:spPr>
          <a:xfrm flipH="1">
            <a:off x="2241967" y="2088936"/>
            <a:ext cx="1793700" cy="45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0" name="Google Shape;70;p14"/>
          <p:cNvSpPr txBox="1">
            <a:spLocks noGrp="1"/>
          </p:cNvSpPr>
          <p:nvPr>
            <p:ph type="subTitle" idx="5"/>
          </p:nvPr>
        </p:nvSpPr>
        <p:spPr>
          <a:xfrm flipH="1">
            <a:off x="2204167" y="151716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1" name="Google Shape;71;p14"/>
          <p:cNvSpPr txBox="1">
            <a:spLocks noGrp="1"/>
          </p:cNvSpPr>
          <p:nvPr>
            <p:ph type="ctrTitle" idx="6"/>
          </p:nvPr>
        </p:nvSpPr>
        <p:spPr>
          <a:xfrm flipH="1">
            <a:off x="2204167" y="3534082"/>
            <a:ext cx="1869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2" name="Google Shape;72;p14"/>
          <p:cNvSpPr txBox="1">
            <a:spLocks noGrp="1"/>
          </p:cNvSpPr>
          <p:nvPr>
            <p:ph type="subTitle" idx="7"/>
          </p:nvPr>
        </p:nvSpPr>
        <p:spPr>
          <a:xfrm flipH="1">
            <a:off x="2204167" y="2966850"/>
            <a:ext cx="18693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3" name="Google Shape;73;p14"/>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ms 2">
  <p:cSld name="TITLE_AND_TWO_COLUMNS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a:spLocks noGrp="1"/>
          </p:cNvSpPr>
          <p:nvPr>
            <p:ph type="ctrTitle"/>
          </p:nvPr>
        </p:nvSpPr>
        <p:spPr>
          <a:xfrm flipH="1">
            <a:off x="989230" y="2431689"/>
            <a:ext cx="20121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6" name="Google Shape;76;p15"/>
          <p:cNvSpPr txBox="1">
            <a:spLocks noGrp="1"/>
          </p:cNvSpPr>
          <p:nvPr>
            <p:ph type="subTitle" idx="1"/>
          </p:nvPr>
        </p:nvSpPr>
        <p:spPr>
          <a:xfrm flipH="1">
            <a:off x="715630" y="2828489"/>
            <a:ext cx="22857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7" name="Google Shape;77;p15"/>
          <p:cNvSpPr txBox="1">
            <a:spLocks noGrp="1"/>
          </p:cNvSpPr>
          <p:nvPr>
            <p:ph type="ctrTitle" idx="2"/>
          </p:nvPr>
        </p:nvSpPr>
        <p:spPr>
          <a:xfrm flipH="1">
            <a:off x="5754257" y="3249841"/>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78" name="Google Shape;78;p15"/>
          <p:cNvSpPr txBox="1">
            <a:spLocks noGrp="1"/>
          </p:cNvSpPr>
          <p:nvPr>
            <p:ph type="subTitle" idx="3"/>
          </p:nvPr>
        </p:nvSpPr>
        <p:spPr>
          <a:xfrm flipH="1">
            <a:off x="5754257" y="3646373"/>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79" name="Google Shape;79;p15"/>
          <p:cNvSpPr txBox="1">
            <a:spLocks noGrp="1"/>
          </p:cNvSpPr>
          <p:nvPr>
            <p:ph type="ctrTitle" idx="4"/>
          </p:nvPr>
        </p:nvSpPr>
        <p:spPr>
          <a:xfrm flipH="1">
            <a:off x="6095335" y="1398079"/>
            <a:ext cx="15606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80" name="Google Shape;80;p15"/>
          <p:cNvSpPr txBox="1">
            <a:spLocks noGrp="1"/>
          </p:cNvSpPr>
          <p:nvPr>
            <p:ph type="subTitle" idx="5"/>
          </p:nvPr>
        </p:nvSpPr>
        <p:spPr>
          <a:xfrm flipH="1">
            <a:off x="6095335" y="1794611"/>
            <a:ext cx="22857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1" name="Google Shape;81;p15"/>
          <p:cNvSpPr txBox="1">
            <a:spLocks noGrp="1"/>
          </p:cNvSpPr>
          <p:nvPr>
            <p:ph type="title" idx="6"/>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3">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6"/>
          <p:cNvSpPr txBox="1">
            <a:spLocks noGrp="1"/>
          </p:cNvSpPr>
          <p:nvPr>
            <p:ph type="ctrTitle"/>
          </p:nvPr>
        </p:nvSpPr>
        <p:spPr>
          <a:xfrm flipH="1">
            <a:off x="2543653" y="1245955"/>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84" name="Google Shape;84;p16"/>
          <p:cNvSpPr txBox="1">
            <a:spLocks noGrp="1"/>
          </p:cNvSpPr>
          <p:nvPr>
            <p:ph type="subTitle" idx="1"/>
          </p:nvPr>
        </p:nvSpPr>
        <p:spPr>
          <a:xfrm flipH="1">
            <a:off x="2266603" y="1627785"/>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5" name="Google Shape;85;p16"/>
          <p:cNvSpPr txBox="1">
            <a:spLocks noGrp="1"/>
          </p:cNvSpPr>
          <p:nvPr>
            <p:ph type="ctrTitle" idx="2"/>
          </p:nvPr>
        </p:nvSpPr>
        <p:spPr>
          <a:xfrm flipH="1">
            <a:off x="2543653" y="3575283"/>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86" name="Google Shape;86;p16"/>
          <p:cNvSpPr txBox="1">
            <a:spLocks noGrp="1"/>
          </p:cNvSpPr>
          <p:nvPr>
            <p:ph type="subTitle" idx="3"/>
          </p:nvPr>
        </p:nvSpPr>
        <p:spPr>
          <a:xfrm flipH="1">
            <a:off x="2266608" y="3958300"/>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7" name="Google Shape;87;p16"/>
          <p:cNvSpPr txBox="1">
            <a:spLocks noGrp="1"/>
          </p:cNvSpPr>
          <p:nvPr>
            <p:ph type="ctrTitle" idx="4"/>
          </p:nvPr>
        </p:nvSpPr>
        <p:spPr>
          <a:xfrm flipH="1">
            <a:off x="2543653" y="2410347"/>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88" name="Google Shape;88;p16"/>
          <p:cNvSpPr txBox="1">
            <a:spLocks noGrp="1"/>
          </p:cNvSpPr>
          <p:nvPr>
            <p:ph type="subTitle" idx="5"/>
          </p:nvPr>
        </p:nvSpPr>
        <p:spPr>
          <a:xfrm flipH="1">
            <a:off x="2266608" y="2792175"/>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89" name="Google Shape;89;p16"/>
          <p:cNvSpPr txBox="1">
            <a:spLocks noGrp="1"/>
          </p:cNvSpPr>
          <p:nvPr>
            <p:ph type="ctrTitle" idx="6"/>
          </p:nvPr>
        </p:nvSpPr>
        <p:spPr>
          <a:xfrm flipH="1">
            <a:off x="5039747" y="2410346"/>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90" name="Google Shape;90;p16"/>
          <p:cNvSpPr txBox="1">
            <a:spLocks noGrp="1"/>
          </p:cNvSpPr>
          <p:nvPr>
            <p:ph type="subTitle" idx="7"/>
          </p:nvPr>
        </p:nvSpPr>
        <p:spPr>
          <a:xfrm flipH="1">
            <a:off x="4762697" y="2793356"/>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1" name="Google Shape;91;p16"/>
          <p:cNvSpPr txBox="1">
            <a:spLocks noGrp="1"/>
          </p:cNvSpPr>
          <p:nvPr>
            <p:ph type="ctrTitle" idx="8"/>
          </p:nvPr>
        </p:nvSpPr>
        <p:spPr>
          <a:xfrm flipH="1">
            <a:off x="5039747" y="3575283"/>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92" name="Google Shape;92;p16"/>
          <p:cNvSpPr txBox="1">
            <a:spLocks noGrp="1"/>
          </p:cNvSpPr>
          <p:nvPr>
            <p:ph type="subTitle" idx="9"/>
          </p:nvPr>
        </p:nvSpPr>
        <p:spPr>
          <a:xfrm flipH="1">
            <a:off x="4762697" y="3958293"/>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3" name="Google Shape;93;p16"/>
          <p:cNvSpPr txBox="1">
            <a:spLocks noGrp="1"/>
          </p:cNvSpPr>
          <p:nvPr>
            <p:ph type="ctrTitle" idx="13"/>
          </p:nvPr>
        </p:nvSpPr>
        <p:spPr>
          <a:xfrm flipH="1">
            <a:off x="5039747" y="1245955"/>
            <a:ext cx="15606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400"/>
              <a:buNone/>
              <a:defRPr>
                <a:solidFill>
                  <a:schemeClr val="accent1"/>
                </a:solidFill>
              </a:defRPr>
            </a:lvl1pPr>
            <a:lvl2pPr lvl="1" algn="ctr" rtl="0">
              <a:spcBef>
                <a:spcPts val="0"/>
              </a:spcBef>
              <a:spcAft>
                <a:spcPts val="0"/>
              </a:spcAft>
              <a:buClr>
                <a:srgbClr val="434343"/>
              </a:buClr>
              <a:buSzPts val="1400"/>
              <a:buNone/>
              <a:defRPr sz="1400">
                <a:solidFill>
                  <a:srgbClr val="434343"/>
                </a:solidFill>
              </a:defRPr>
            </a:lvl2pPr>
            <a:lvl3pPr lvl="2" algn="ctr" rtl="0">
              <a:spcBef>
                <a:spcPts val="0"/>
              </a:spcBef>
              <a:spcAft>
                <a:spcPts val="0"/>
              </a:spcAft>
              <a:buClr>
                <a:srgbClr val="434343"/>
              </a:buClr>
              <a:buSzPts val="1400"/>
              <a:buNone/>
              <a:defRPr sz="1400">
                <a:solidFill>
                  <a:srgbClr val="434343"/>
                </a:solidFill>
              </a:defRPr>
            </a:lvl3pPr>
            <a:lvl4pPr lvl="3" algn="ctr" rtl="0">
              <a:spcBef>
                <a:spcPts val="0"/>
              </a:spcBef>
              <a:spcAft>
                <a:spcPts val="0"/>
              </a:spcAft>
              <a:buClr>
                <a:srgbClr val="434343"/>
              </a:buClr>
              <a:buSzPts val="1400"/>
              <a:buNone/>
              <a:defRPr sz="1400">
                <a:solidFill>
                  <a:srgbClr val="434343"/>
                </a:solidFill>
              </a:defRPr>
            </a:lvl4pPr>
            <a:lvl5pPr lvl="4" algn="ctr" rtl="0">
              <a:spcBef>
                <a:spcPts val="0"/>
              </a:spcBef>
              <a:spcAft>
                <a:spcPts val="0"/>
              </a:spcAft>
              <a:buClr>
                <a:srgbClr val="434343"/>
              </a:buClr>
              <a:buSzPts val="1400"/>
              <a:buNone/>
              <a:defRPr sz="1400">
                <a:solidFill>
                  <a:srgbClr val="434343"/>
                </a:solidFill>
              </a:defRPr>
            </a:lvl5pPr>
            <a:lvl6pPr lvl="5" algn="ctr" rtl="0">
              <a:spcBef>
                <a:spcPts val="0"/>
              </a:spcBef>
              <a:spcAft>
                <a:spcPts val="0"/>
              </a:spcAft>
              <a:buClr>
                <a:srgbClr val="434343"/>
              </a:buClr>
              <a:buSzPts val="1400"/>
              <a:buNone/>
              <a:defRPr sz="1400">
                <a:solidFill>
                  <a:srgbClr val="434343"/>
                </a:solidFill>
              </a:defRPr>
            </a:lvl6pPr>
            <a:lvl7pPr lvl="6" algn="ctr" rtl="0">
              <a:spcBef>
                <a:spcPts val="0"/>
              </a:spcBef>
              <a:spcAft>
                <a:spcPts val="0"/>
              </a:spcAft>
              <a:buClr>
                <a:srgbClr val="434343"/>
              </a:buClr>
              <a:buSzPts val="1400"/>
              <a:buNone/>
              <a:defRPr sz="1400">
                <a:solidFill>
                  <a:srgbClr val="434343"/>
                </a:solidFill>
              </a:defRPr>
            </a:lvl7pPr>
            <a:lvl8pPr lvl="7" algn="ctr" rtl="0">
              <a:spcBef>
                <a:spcPts val="0"/>
              </a:spcBef>
              <a:spcAft>
                <a:spcPts val="0"/>
              </a:spcAft>
              <a:buClr>
                <a:srgbClr val="434343"/>
              </a:buClr>
              <a:buSzPts val="1400"/>
              <a:buNone/>
              <a:defRPr sz="1400">
                <a:solidFill>
                  <a:srgbClr val="434343"/>
                </a:solidFill>
              </a:defRPr>
            </a:lvl8pPr>
            <a:lvl9pPr lvl="8" algn="ctr" rtl="0">
              <a:spcBef>
                <a:spcPts val="0"/>
              </a:spcBef>
              <a:spcAft>
                <a:spcPts val="0"/>
              </a:spcAft>
              <a:buClr>
                <a:srgbClr val="434343"/>
              </a:buClr>
              <a:buSzPts val="1400"/>
              <a:buNone/>
              <a:defRPr sz="1400">
                <a:solidFill>
                  <a:srgbClr val="434343"/>
                </a:solidFill>
              </a:defRPr>
            </a:lvl9pPr>
          </a:lstStyle>
          <a:p>
            <a:endParaRPr/>
          </a:p>
        </p:txBody>
      </p:sp>
      <p:sp>
        <p:nvSpPr>
          <p:cNvPr id="94" name="Google Shape;94;p16"/>
          <p:cNvSpPr txBox="1">
            <a:spLocks noGrp="1"/>
          </p:cNvSpPr>
          <p:nvPr>
            <p:ph type="subTitle" idx="14"/>
          </p:nvPr>
        </p:nvSpPr>
        <p:spPr>
          <a:xfrm flipH="1">
            <a:off x="4762697" y="1627785"/>
            <a:ext cx="2114700" cy="87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95" name="Google Shape;95;p16"/>
          <p:cNvSpPr txBox="1">
            <a:spLocks noGrp="1"/>
          </p:cNvSpPr>
          <p:nvPr>
            <p:ph type="title" idx="15"/>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er 2">
  <p:cSld name="CUSTOM_6">
    <p:bg>
      <p:bgPr>
        <a:blipFill>
          <a:blip r:embed="rId2">
            <a:alphaModFix/>
          </a:blip>
          <a:stretch>
            <a:fillRect/>
          </a:stretch>
        </a:blipFill>
        <a:effectLst/>
      </p:bgPr>
    </p:bg>
    <p:spTree>
      <p:nvGrpSpPr>
        <p:cNvPr id="1" name="Shape 96"/>
        <p:cNvGrpSpPr/>
        <p:nvPr/>
      </p:nvGrpSpPr>
      <p:grpSpPr>
        <a:xfrm>
          <a:off x="0" y="0"/>
          <a:ext cx="0" cy="0"/>
          <a:chOff x="0" y="0"/>
          <a:chExt cx="0" cy="0"/>
        </a:xfrm>
      </p:grpSpPr>
      <p:sp>
        <p:nvSpPr>
          <p:cNvPr id="97" name="Google Shape;97;p17"/>
          <p:cNvSpPr txBox="1">
            <a:spLocks noGrp="1"/>
          </p:cNvSpPr>
          <p:nvPr>
            <p:ph type="ctrTitle"/>
          </p:nvPr>
        </p:nvSpPr>
        <p:spPr>
          <a:xfrm flipH="1">
            <a:off x="612075" y="1881706"/>
            <a:ext cx="4182900" cy="1123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a:endParaRPr/>
          </a:p>
        </p:txBody>
      </p:sp>
      <p:sp>
        <p:nvSpPr>
          <p:cNvPr id="98" name="Google Shape;98;p17"/>
          <p:cNvSpPr txBox="1">
            <a:spLocks noGrp="1"/>
          </p:cNvSpPr>
          <p:nvPr>
            <p:ph type="subTitle" idx="1"/>
          </p:nvPr>
        </p:nvSpPr>
        <p:spPr>
          <a:xfrm flipH="1">
            <a:off x="612075" y="2837144"/>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99" name="Google Shape;99;p17"/>
          <p:cNvSpPr txBox="1">
            <a:spLocks noGrp="1"/>
          </p:cNvSpPr>
          <p:nvPr>
            <p:ph type="title" idx="2" hasCustomPrompt="1"/>
          </p:nvPr>
        </p:nvSpPr>
        <p:spPr>
          <a:xfrm flipH="1">
            <a:off x="4880701" y="2478400"/>
            <a:ext cx="13119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er 3">
  <p:cSld name="CUSTOM_6_1">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8"/>
          <p:cNvSpPr txBox="1">
            <a:spLocks noGrp="1"/>
          </p:cNvSpPr>
          <p:nvPr>
            <p:ph type="ctrTitle"/>
          </p:nvPr>
        </p:nvSpPr>
        <p:spPr>
          <a:xfrm>
            <a:off x="619650" y="2247705"/>
            <a:ext cx="2559900" cy="75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2" name="Google Shape;102;p18"/>
          <p:cNvSpPr txBox="1">
            <a:spLocks noGrp="1"/>
          </p:cNvSpPr>
          <p:nvPr>
            <p:ph type="subTitle" idx="1"/>
          </p:nvPr>
        </p:nvSpPr>
        <p:spPr>
          <a:xfrm>
            <a:off x="619650" y="2837337"/>
            <a:ext cx="25599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03" name="Google Shape;103;p18"/>
          <p:cNvSpPr txBox="1">
            <a:spLocks noGrp="1"/>
          </p:cNvSpPr>
          <p:nvPr>
            <p:ph type="title" idx="2" hasCustomPrompt="1"/>
          </p:nvPr>
        </p:nvSpPr>
        <p:spPr>
          <a:xfrm>
            <a:off x="4145650" y="2884438"/>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Header 5">
  <p:cSld name="CUSTOM_6_1_1">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9"/>
          <p:cNvSpPr txBox="1">
            <a:spLocks noGrp="1"/>
          </p:cNvSpPr>
          <p:nvPr>
            <p:ph type="ctrTitle"/>
          </p:nvPr>
        </p:nvSpPr>
        <p:spPr>
          <a:xfrm flipH="1">
            <a:off x="2726850" y="2897239"/>
            <a:ext cx="3690300" cy="45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6000">
                <a:solidFill>
                  <a:schemeClr val="accent1"/>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6" name="Google Shape;106;p19"/>
          <p:cNvSpPr txBox="1">
            <a:spLocks noGrp="1"/>
          </p:cNvSpPr>
          <p:nvPr>
            <p:ph type="subTitle" idx="1"/>
          </p:nvPr>
        </p:nvSpPr>
        <p:spPr>
          <a:xfrm flipH="1">
            <a:off x="3292050" y="3488360"/>
            <a:ext cx="25599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07" name="Google Shape;107;p19"/>
          <p:cNvSpPr txBox="1">
            <a:spLocks noGrp="1"/>
          </p:cNvSpPr>
          <p:nvPr>
            <p:ph type="title" idx="2" hasCustomPrompt="1"/>
          </p:nvPr>
        </p:nvSpPr>
        <p:spPr>
          <a:xfrm flipH="1">
            <a:off x="3451650" y="1351346"/>
            <a:ext cx="22407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Header 4">
  <p:cSld name="CUSTOM_6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ctrTitle"/>
          </p:nvPr>
        </p:nvSpPr>
        <p:spPr>
          <a:xfrm flipH="1">
            <a:off x="4847211" y="2553180"/>
            <a:ext cx="3690300" cy="45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0"/>
          <p:cNvSpPr txBox="1">
            <a:spLocks noGrp="1"/>
          </p:cNvSpPr>
          <p:nvPr>
            <p:ph type="subTitle" idx="1"/>
          </p:nvPr>
        </p:nvSpPr>
        <p:spPr>
          <a:xfrm flipH="1">
            <a:off x="5977611" y="2837721"/>
            <a:ext cx="25599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11" name="Google Shape;111;p20"/>
          <p:cNvSpPr txBox="1">
            <a:spLocks noGrp="1"/>
          </p:cNvSpPr>
          <p:nvPr>
            <p:ph type="title" idx="2" hasCustomPrompt="1"/>
          </p:nvPr>
        </p:nvSpPr>
        <p:spPr>
          <a:xfrm flipH="1">
            <a:off x="2133750" y="2079350"/>
            <a:ext cx="20001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5500"/>
              <a:buNone/>
              <a:defRPr sz="7200">
                <a:solidFill>
                  <a:schemeClr val="lt1"/>
                </a:solidFill>
              </a:defRPr>
            </a:lvl1pPr>
            <a:lvl2pPr lvl="1"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5500"/>
              <a:buFont typeface="Fira Sans Extra Condensed Medium"/>
              <a:buNone/>
              <a:defRPr sz="55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Resources">
  <p:cSld name="CUSTOM_13">
    <p:bg>
      <p:bgPr>
        <a:solidFill>
          <a:schemeClr val="lt2"/>
        </a:solidFill>
        <a:effectLst/>
      </p:bgPr>
    </p:bg>
    <p:spTree>
      <p:nvGrpSpPr>
        <p:cNvPr id="1" name="Shape 112"/>
        <p:cNvGrpSpPr/>
        <p:nvPr/>
      </p:nvGrpSpPr>
      <p:grpSpPr>
        <a:xfrm>
          <a:off x="0" y="0"/>
          <a:ext cx="0" cy="0"/>
          <a:chOff x="0" y="0"/>
          <a:chExt cx="0" cy="0"/>
        </a:xfrm>
      </p:grpSpPr>
      <p:sp>
        <p:nvSpPr>
          <p:cNvPr id="113" name="Google Shape;113;p21"/>
          <p:cNvSpPr txBox="1">
            <a:spLocks noGrp="1"/>
          </p:cNvSpPr>
          <p:nvPr>
            <p:ph type="body" idx="1"/>
          </p:nvPr>
        </p:nvSpPr>
        <p:spPr>
          <a:xfrm>
            <a:off x="2069575" y="1357150"/>
            <a:ext cx="5140200" cy="34164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accent2"/>
              </a:buClr>
              <a:buSzPts val="1600"/>
              <a:buFont typeface="Nunito Light"/>
              <a:buChar char="●"/>
              <a:defRPr sz="1400"/>
            </a:lvl1pPr>
            <a:lvl2pPr marL="914400" lvl="1" indent="-330200" rtl="0">
              <a:spcBef>
                <a:spcPts val="1600"/>
              </a:spcBef>
              <a:spcAft>
                <a:spcPts val="0"/>
              </a:spcAft>
              <a:buSzPts val="1600"/>
              <a:buFont typeface="Nunito Light"/>
              <a:buChar char="○"/>
              <a:defRPr/>
            </a:lvl2pPr>
            <a:lvl3pPr marL="1371600" lvl="2" indent="-323850" rtl="0">
              <a:spcBef>
                <a:spcPts val="1600"/>
              </a:spcBef>
              <a:spcAft>
                <a:spcPts val="0"/>
              </a:spcAft>
              <a:buSzPts val="1500"/>
              <a:buFont typeface="Nunito Light"/>
              <a:buChar char="■"/>
              <a:defRPr/>
            </a:lvl3pPr>
            <a:lvl4pPr marL="1828800" lvl="3" indent="-323850" rtl="0">
              <a:spcBef>
                <a:spcPts val="1600"/>
              </a:spcBef>
              <a:spcAft>
                <a:spcPts val="0"/>
              </a:spcAft>
              <a:buSzPts val="1500"/>
              <a:buFont typeface="Nunito Light"/>
              <a:buChar char="●"/>
              <a:defRPr/>
            </a:lvl4pPr>
            <a:lvl5pPr marL="2286000" lvl="4" indent="-304800" rtl="0">
              <a:spcBef>
                <a:spcPts val="1600"/>
              </a:spcBef>
              <a:spcAft>
                <a:spcPts val="0"/>
              </a:spcAft>
              <a:buSzPts val="1200"/>
              <a:buFont typeface="Nunito Light"/>
              <a:buChar char="○"/>
              <a:defRPr/>
            </a:lvl5pPr>
            <a:lvl6pPr marL="2743200" lvl="5" indent="-304800" rtl="0">
              <a:spcBef>
                <a:spcPts val="1600"/>
              </a:spcBef>
              <a:spcAft>
                <a:spcPts val="0"/>
              </a:spcAft>
              <a:buSzPts val="1200"/>
              <a:buFont typeface="Nunito Light"/>
              <a:buChar char="■"/>
              <a:defRPr/>
            </a:lvl6pPr>
            <a:lvl7pPr marL="3200400" lvl="6" indent="-311150" rtl="0">
              <a:spcBef>
                <a:spcPts val="1600"/>
              </a:spcBef>
              <a:spcAft>
                <a:spcPts val="0"/>
              </a:spcAft>
              <a:buSzPts val="1300"/>
              <a:buFont typeface="Nunito Light"/>
              <a:buChar char="●"/>
              <a:defRPr/>
            </a:lvl7pPr>
            <a:lvl8pPr marL="3657600" lvl="7" indent="-311150" rtl="0">
              <a:spcBef>
                <a:spcPts val="1600"/>
              </a:spcBef>
              <a:spcAft>
                <a:spcPts val="0"/>
              </a:spcAft>
              <a:buSzPts val="1300"/>
              <a:buFont typeface="Nunito Light"/>
              <a:buChar char="○"/>
              <a:defRPr/>
            </a:lvl8pPr>
            <a:lvl9pPr marL="4114800" lvl="8" indent="-304800" rtl="0">
              <a:spcBef>
                <a:spcPts val="1600"/>
              </a:spcBef>
              <a:spcAft>
                <a:spcPts val="1600"/>
              </a:spcAft>
              <a:buSzPts val="1200"/>
              <a:buFont typeface="Nunito Light"/>
              <a:buChar char="■"/>
              <a:defRPr/>
            </a:lvl9pPr>
          </a:lstStyle>
          <a:p>
            <a:endParaRPr/>
          </a:p>
        </p:txBody>
      </p:sp>
      <p:sp>
        <p:nvSpPr>
          <p:cNvPr id="114" name="Google Shape;114;p21"/>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007825" y="1945343"/>
            <a:ext cx="4535700" cy="822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6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13" name="Google Shape;13;p3"/>
          <p:cNvSpPr txBox="1">
            <a:spLocks noGrp="1"/>
          </p:cNvSpPr>
          <p:nvPr>
            <p:ph type="subTitle" idx="1"/>
          </p:nvPr>
        </p:nvSpPr>
        <p:spPr>
          <a:xfrm>
            <a:off x="5621050" y="2620363"/>
            <a:ext cx="2922300" cy="577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595072" y="2093275"/>
            <a:ext cx="10530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5500"/>
              <a:buNone/>
              <a:defRPr sz="7200">
                <a:solidFill>
                  <a:schemeClr val="lt1"/>
                </a:solidFill>
              </a:defRPr>
            </a:lvl1pPr>
            <a:lvl2pPr lvl="1"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SECTION_TITLE_AND_DESCRIPTION_1">
    <p:bg>
      <p:bgPr>
        <a:blipFill>
          <a:blip r:embed="rId2">
            <a:alphaModFix/>
          </a:blip>
          <a:stretch>
            <a:fillRect/>
          </a:stretch>
        </a:blip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625025" y="35533"/>
            <a:ext cx="4045200" cy="14823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7200">
                <a:solidFill>
                  <a:schemeClr val="accen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7" name="Google Shape;117;p22"/>
          <p:cNvSpPr txBox="1">
            <a:spLocks noGrp="1"/>
          </p:cNvSpPr>
          <p:nvPr>
            <p:ph type="subTitle" idx="1"/>
          </p:nvPr>
        </p:nvSpPr>
        <p:spPr>
          <a:xfrm>
            <a:off x="625025" y="1331190"/>
            <a:ext cx="3375300" cy="143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8" name="Google Shape;118;p22"/>
          <p:cNvSpPr txBox="1"/>
          <p:nvPr/>
        </p:nvSpPr>
        <p:spPr>
          <a:xfrm>
            <a:off x="621618" y="3589129"/>
            <a:ext cx="2418000" cy="931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a:solidFill>
                  <a:schemeClr val="dk1"/>
                </a:solidFill>
                <a:latin typeface="Hind Vadodara Light"/>
                <a:ea typeface="Hind Vadodara Light"/>
                <a:cs typeface="Hind Vadodara Light"/>
                <a:sym typeface="Hind Vadodara Light"/>
              </a:rPr>
              <a:t>CREDITS: This presentation template was created by </a:t>
            </a:r>
            <a:r>
              <a:rPr lang="en" sz="1000">
                <a:solidFill>
                  <a:schemeClr val="dk1"/>
                </a:solidFill>
                <a:uFill>
                  <a:noFill/>
                </a:uFill>
                <a:latin typeface="Hind Vadodara Medium"/>
                <a:ea typeface="Hind Vadodara Medium"/>
                <a:cs typeface="Hind Vadodara Medium"/>
                <a:sym typeface="Hind Vadodara Medium"/>
                <a:hlinkClick r:id="rId3">
                  <a:extLst>
                    <a:ext uri="{A12FA001-AC4F-418D-AE19-62706E023703}">
                      <ahyp:hlinkClr xmlns:ahyp="http://schemas.microsoft.com/office/drawing/2018/hyperlinkcolor" val="tx"/>
                    </a:ext>
                  </a:extLst>
                </a:hlinkClick>
              </a:rPr>
              <a:t>Slidesgo</a:t>
            </a:r>
            <a:r>
              <a:rPr lang="en" sz="1000">
                <a:solidFill>
                  <a:schemeClr val="dk1"/>
                </a:solidFill>
                <a:latin typeface="Hind Vadodara Light"/>
                <a:ea typeface="Hind Vadodara Light"/>
                <a:cs typeface="Hind Vadodara Light"/>
                <a:sym typeface="Hind Vadodara Light"/>
              </a:rPr>
              <a:t>, including icons by </a:t>
            </a:r>
            <a:r>
              <a:rPr lang="en" sz="1000">
                <a:solidFill>
                  <a:schemeClr val="dk1"/>
                </a:solidFill>
                <a:uFill>
                  <a:noFill/>
                </a:uFill>
                <a:latin typeface="Hind Vadodara Medium"/>
                <a:ea typeface="Hind Vadodara Medium"/>
                <a:cs typeface="Hind Vadodara Medium"/>
                <a:sym typeface="Hind Vadodara Medium"/>
                <a:hlinkClick r:id="rId4">
                  <a:extLst>
                    <a:ext uri="{A12FA001-AC4F-418D-AE19-62706E023703}">
                      <ahyp:hlinkClr xmlns:ahyp="http://schemas.microsoft.com/office/drawing/2018/hyperlinkcolor" val="tx"/>
                    </a:ext>
                  </a:extLst>
                </a:hlinkClick>
              </a:rPr>
              <a:t>Flaticon</a:t>
            </a:r>
            <a:r>
              <a:rPr lang="en" sz="1000">
                <a:solidFill>
                  <a:schemeClr val="dk1"/>
                </a:solidFill>
                <a:latin typeface="Hind Vadodara Light"/>
                <a:ea typeface="Hind Vadodara Light"/>
                <a:cs typeface="Hind Vadodara Light"/>
                <a:sym typeface="Hind Vadodara Light"/>
              </a:rPr>
              <a:t>, and infographics &amp; images by </a:t>
            </a:r>
            <a:r>
              <a:rPr lang="en" sz="1000">
                <a:solidFill>
                  <a:schemeClr val="dk1"/>
                </a:solidFill>
                <a:uFill>
                  <a:noFill/>
                </a:uFill>
                <a:latin typeface="Hind Vadodara Medium"/>
                <a:ea typeface="Hind Vadodara Medium"/>
                <a:cs typeface="Hind Vadodara Medium"/>
                <a:sym typeface="Hind Vadodara Medium"/>
                <a:hlinkClick r:id="rId5">
                  <a:extLst>
                    <a:ext uri="{A12FA001-AC4F-418D-AE19-62706E023703}">
                      <ahyp:hlinkClr xmlns:ahyp="http://schemas.microsoft.com/office/drawing/2018/hyperlinkcolor" val="tx"/>
                    </a:ext>
                  </a:extLst>
                </a:hlinkClick>
              </a:rPr>
              <a:t>Freepik</a:t>
            </a:r>
            <a:endParaRPr>
              <a:solidFill>
                <a:schemeClr val="dk1"/>
              </a:solidFill>
              <a:latin typeface="Hind Vadodara Medium"/>
              <a:ea typeface="Hind Vadodara Medium"/>
              <a:cs typeface="Hind Vadodara Medium"/>
              <a:sym typeface="Hind Vadodara Medium"/>
            </a:endParaRPr>
          </a:p>
          <a:p>
            <a:pPr marL="0" lvl="0" indent="0" algn="l" rtl="0">
              <a:spcBef>
                <a:spcPts val="0"/>
              </a:spcBef>
              <a:spcAft>
                <a:spcPts val="0"/>
              </a:spcAft>
              <a:buNone/>
            </a:pPr>
            <a:endParaRPr>
              <a:solidFill>
                <a:schemeClr val="dk1"/>
              </a:solidFill>
              <a:latin typeface="Hind Vadodara Light"/>
              <a:ea typeface="Hind Vadodara Light"/>
              <a:cs typeface="Hind Vadodara Light"/>
              <a:sym typeface="Hind Vadodara Light"/>
            </a:endParaRPr>
          </a:p>
          <a:p>
            <a:pPr marL="0" lvl="0" indent="0" algn="l" rtl="0">
              <a:lnSpc>
                <a:spcPct val="115000"/>
              </a:lnSpc>
              <a:spcBef>
                <a:spcPts val="300"/>
              </a:spcBef>
              <a:spcAft>
                <a:spcPts val="0"/>
              </a:spcAft>
              <a:buNone/>
            </a:pPr>
            <a:endParaRPr sz="1000">
              <a:solidFill>
                <a:schemeClr val="dk1"/>
              </a:solidFill>
              <a:latin typeface="Hind Vadodara Light"/>
              <a:ea typeface="Hind Vadodara Light"/>
              <a:cs typeface="Hind Vadodara Light"/>
              <a:sym typeface="Hind Vadodara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11">
    <p:bg>
      <p:bgPr>
        <a:solidFill>
          <a:schemeClr val="lt2"/>
        </a:solid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ctrTitle"/>
          </p:nvPr>
        </p:nvSpPr>
        <p:spPr>
          <a:xfrm flipH="1">
            <a:off x="5408076" y="1087185"/>
            <a:ext cx="22500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0" name="Google Shape;20;p5"/>
          <p:cNvSpPr txBox="1">
            <a:spLocks noGrp="1"/>
          </p:cNvSpPr>
          <p:nvPr>
            <p:ph type="subTitle" idx="1"/>
          </p:nvPr>
        </p:nvSpPr>
        <p:spPr>
          <a:xfrm flipH="1">
            <a:off x="1483662" y="4161895"/>
            <a:ext cx="2250000" cy="61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 name="Google Shape;21;p5"/>
          <p:cNvSpPr txBox="1">
            <a:spLocks noGrp="1"/>
          </p:cNvSpPr>
          <p:nvPr>
            <p:ph type="ctrTitle" idx="2"/>
          </p:nvPr>
        </p:nvSpPr>
        <p:spPr>
          <a:xfrm flipH="1">
            <a:off x="1505901" y="3702014"/>
            <a:ext cx="2205600" cy="629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3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2" name="Google Shape;22;p5"/>
          <p:cNvSpPr txBox="1">
            <a:spLocks noGrp="1"/>
          </p:cNvSpPr>
          <p:nvPr>
            <p:ph type="subTitle" idx="3"/>
          </p:nvPr>
        </p:nvSpPr>
        <p:spPr>
          <a:xfrm flipH="1">
            <a:off x="5408076" y="1497548"/>
            <a:ext cx="2250000" cy="61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0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3" name="Google Shape;23;p5"/>
          <p:cNvSpPr txBox="1">
            <a:spLocks noGrp="1"/>
          </p:cNvSpPr>
          <p:nvPr>
            <p:ph type="title" idx="4"/>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subTitle" idx="1"/>
          </p:nvPr>
        </p:nvSpPr>
        <p:spPr>
          <a:xfrm flipH="1">
            <a:off x="546575" y="2518225"/>
            <a:ext cx="8050800" cy="188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434343"/>
              </a:buClr>
              <a:buSzPts val="1200"/>
              <a:buFont typeface="Raleway"/>
              <a:buAutoNum type="arabicPeriod"/>
              <a:defRPr sz="1200"/>
            </a:lvl1pPr>
            <a:lvl2pPr lvl="1" algn="ctr" rtl="0">
              <a:lnSpc>
                <a:spcPct val="100000"/>
              </a:lnSpc>
              <a:spcBef>
                <a:spcPts val="0"/>
              </a:spcBef>
              <a:spcAft>
                <a:spcPts val="0"/>
              </a:spcAft>
              <a:buClr>
                <a:srgbClr val="434343"/>
              </a:buClr>
              <a:buSzPts val="1200"/>
              <a:buFont typeface="Roboto Condensed Light"/>
              <a:buAutoNum type="alphaLcPeriod"/>
              <a:defRPr sz="1200"/>
            </a:lvl2pPr>
            <a:lvl3pPr lvl="2" algn="ctr" rtl="0">
              <a:lnSpc>
                <a:spcPct val="100000"/>
              </a:lnSpc>
              <a:spcBef>
                <a:spcPts val="0"/>
              </a:spcBef>
              <a:spcAft>
                <a:spcPts val="0"/>
              </a:spcAft>
              <a:buClr>
                <a:srgbClr val="434343"/>
              </a:buClr>
              <a:buSzPts val="1200"/>
              <a:buFont typeface="Roboto Condensed Light"/>
              <a:buAutoNum type="romanLcPeriod"/>
              <a:defRPr sz="1200"/>
            </a:lvl3pPr>
            <a:lvl4pPr lvl="3" algn="ctr" rtl="0">
              <a:lnSpc>
                <a:spcPct val="100000"/>
              </a:lnSpc>
              <a:spcBef>
                <a:spcPts val="0"/>
              </a:spcBef>
              <a:spcAft>
                <a:spcPts val="0"/>
              </a:spcAft>
              <a:buClr>
                <a:srgbClr val="434343"/>
              </a:buClr>
              <a:buSzPts val="1200"/>
              <a:buFont typeface="Roboto Condensed Light"/>
              <a:buAutoNum type="arabicPeriod"/>
              <a:defRPr sz="1200"/>
            </a:lvl4pPr>
            <a:lvl5pPr lvl="4" algn="ctr" rtl="0">
              <a:lnSpc>
                <a:spcPct val="100000"/>
              </a:lnSpc>
              <a:spcBef>
                <a:spcPts val="0"/>
              </a:spcBef>
              <a:spcAft>
                <a:spcPts val="0"/>
              </a:spcAft>
              <a:buClr>
                <a:srgbClr val="434343"/>
              </a:buClr>
              <a:buSzPts val="1200"/>
              <a:buFont typeface="Roboto Condensed Light"/>
              <a:buAutoNum type="alphaLcPeriod"/>
              <a:defRPr sz="1200"/>
            </a:lvl5pPr>
            <a:lvl6pPr lvl="5" algn="ctr" rtl="0">
              <a:lnSpc>
                <a:spcPct val="100000"/>
              </a:lnSpc>
              <a:spcBef>
                <a:spcPts val="0"/>
              </a:spcBef>
              <a:spcAft>
                <a:spcPts val="0"/>
              </a:spcAft>
              <a:buClr>
                <a:srgbClr val="434343"/>
              </a:buClr>
              <a:buSzPts val="1200"/>
              <a:buFont typeface="Roboto Condensed Light"/>
              <a:buAutoNum type="romanLcPeriod"/>
              <a:defRPr sz="1200"/>
            </a:lvl6pPr>
            <a:lvl7pPr lvl="6" algn="ctr" rtl="0">
              <a:lnSpc>
                <a:spcPct val="100000"/>
              </a:lnSpc>
              <a:spcBef>
                <a:spcPts val="0"/>
              </a:spcBef>
              <a:spcAft>
                <a:spcPts val="0"/>
              </a:spcAft>
              <a:buClr>
                <a:srgbClr val="434343"/>
              </a:buClr>
              <a:buSzPts val="1200"/>
              <a:buFont typeface="Roboto Condensed Light"/>
              <a:buAutoNum type="arabicPeriod"/>
              <a:defRPr sz="1200"/>
            </a:lvl7pPr>
            <a:lvl8pPr lvl="7" algn="ctr" rtl="0">
              <a:lnSpc>
                <a:spcPct val="100000"/>
              </a:lnSpc>
              <a:spcBef>
                <a:spcPts val="0"/>
              </a:spcBef>
              <a:spcAft>
                <a:spcPts val="0"/>
              </a:spcAft>
              <a:buClr>
                <a:srgbClr val="434343"/>
              </a:buClr>
              <a:buSzPts val="1200"/>
              <a:buFont typeface="Roboto Condensed Light"/>
              <a:buAutoNum type="alphaLcPeriod"/>
              <a:defRPr sz="1200"/>
            </a:lvl8pPr>
            <a:lvl9pPr lvl="8" algn="ctr" rtl="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28" name="Google Shape;28;p7"/>
          <p:cNvSpPr txBox="1">
            <a:spLocks noGrp="1"/>
          </p:cNvSpPr>
          <p:nvPr>
            <p:ph type="title"/>
          </p:nvPr>
        </p:nvSpPr>
        <p:spPr>
          <a:xfrm>
            <a:off x="2421000" y="283608"/>
            <a:ext cx="4302000" cy="630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600"/>
            </a:lvl1pPr>
            <a:lvl2pPr lvl="1" algn="ctr" rtl="0">
              <a:spcBef>
                <a:spcPts val="0"/>
              </a:spcBef>
              <a:spcAft>
                <a:spcPts val="0"/>
              </a:spcAft>
              <a:buNone/>
              <a:defRPr sz="3600">
                <a:solidFill>
                  <a:schemeClr val="accent2"/>
                </a:solidFill>
              </a:defRPr>
            </a:lvl2pPr>
            <a:lvl3pPr lvl="2" algn="ctr" rtl="0">
              <a:spcBef>
                <a:spcPts val="0"/>
              </a:spcBef>
              <a:spcAft>
                <a:spcPts val="0"/>
              </a:spcAft>
              <a:buNone/>
              <a:defRPr sz="3600">
                <a:solidFill>
                  <a:schemeClr val="accent2"/>
                </a:solidFill>
              </a:defRPr>
            </a:lvl3pPr>
            <a:lvl4pPr lvl="3" algn="ctr" rtl="0">
              <a:spcBef>
                <a:spcPts val="0"/>
              </a:spcBef>
              <a:spcAft>
                <a:spcPts val="0"/>
              </a:spcAft>
              <a:buNone/>
              <a:defRPr sz="3600">
                <a:solidFill>
                  <a:schemeClr val="accent2"/>
                </a:solidFill>
              </a:defRPr>
            </a:lvl4pPr>
            <a:lvl5pPr lvl="4" algn="ctr" rtl="0">
              <a:spcBef>
                <a:spcPts val="0"/>
              </a:spcBef>
              <a:spcAft>
                <a:spcPts val="0"/>
              </a:spcAft>
              <a:buNone/>
              <a:defRPr sz="3600">
                <a:solidFill>
                  <a:schemeClr val="accent2"/>
                </a:solidFill>
              </a:defRPr>
            </a:lvl5pPr>
            <a:lvl6pPr lvl="5" algn="ctr" rtl="0">
              <a:spcBef>
                <a:spcPts val="0"/>
              </a:spcBef>
              <a:spcAft>
                <a:spcPts val="0"/>
              </a:spcAft>
              <a:buNone/>
              <a:defRPr sz="3600">
                <a:solidFill>
                  <a:schemeClr val="accent2"/>
                </a:solidFill>
              </a:defRPr>
            </a:lvl6pPr>
            <a:lvl7pPr lvl="6" algn="ctr" rtl="0">
              <a:spcBef>
                <a:spcPts val="0"/>
              </a:spcBef>
              <a:spcAft>
                <a:spcPts val="0"/>
              </a:spcAft>
              <a:buNone/>
              <a:defRPr sz="3600">
                <a:solidFill>
                  <a:schemeClr val="accent2"/>
                </a:solidFill>
              </a:defRPr>
            </a:lvl7pPr>
            <a:lvl8pPr lvl="7" algn="ctr" rtl="0">
              <a:spcBef>
                <a:spcPts val="0"/>
              </a:spcBef>
              <a:spcAft>
                <a:spcPts val="0"/>
              </a:spcAft>
              <a:buNone/>
              <a:defRPr sz="3600">
                <a:solidFill>
                  <a:schemeClr val="accent2"/>
                </a:solidFill>
              </a:defRPr>
            </a:lvl8pPr>
            <a:lvl9pPr lvl="8" algn="ctr" rtl="0">
              <a:spcBef>
                <a:spcPts val="0"/>
              </a:spcBef>
              <a:spcAft>
                <a:spcPts val="0"/>
              </a:spcAft>
              <a:buNone/>
              <a:defRPr sz="36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208600" y="1016100"/>
            <a:ext cx="4726800" cy="311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5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625025" y="35533"/>
            <a:ext cx="4045200" cy="14823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7200">
                <a:solidFill>
                  <a:schemeClr val="accen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625025" y="1331190"/>
            <a:ext cx="3375300" cy="143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10"/>
          <p:cNvSpPr txBox="1">
            <a:spLocks noGrp="1"/>
          </p:cNvSpPr>
          <p:nvPr>
            <p:ph type="ctrTitle"/>
          </p:nvPr>
        </p:nvSpPr>
        <p:spPr>
          <a:xfrm flipH="1">
            <a:off x="616848" y="1589117"/>
            <a:ext cx="3301800" cy="1325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3000">
                <a:solidFill>
                  <a:schemeClr val="accent1"/>
                </a:solidFill>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6" name="Google Shape;36;p10"/>
          <p:cNvSpPr txBox="1">
            <a:spLocks noGrp="1"/>
          </p:cNvSpPr>
          <p:nvPr>
            <p:ph type="subTitle" idx="1"/>
          </p:nvPr>
        </p:nvSpPr>
        <p:spPr>
          <a:xfrm flipH="1">
            <a:off x="616948" y="2831770"/>
            <a:ext cx="2331300" cy="87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picture">
  <p:cSld name="CUSTOM_12">
    <p:spTree>
      <p:nvGrpSpPr>
        <p:cNvPr id="1" name="Shape 37"/>
        <p:cNvGrpSpPr/>
        <p:nvPr/>
      </p:nvGrpSpPr>
      <p:grpSpPr>
        <a:xfrm>
          <a:off x="0" y="0"/>
          <a:ext cx="0" cy="0"/>
          <a:chOff x="0" y="0"/>
          <a:chExt cx="0" cy="0"/>
        </a:xfrm>
      </p:grpSpPr>
      <p:sp>
        <p:nvSpPr>
          <p:cNvPr id="38" name="Google Shape;38;p11"/>
          <p:cNvSpPr txBox="1">
            <a:spLocks noGrp="1"/>
          </p:cNvSpPr>
          <p:nvPr>
            <p:ph type="title"/>
          </p:nvPr>
        </p:nvSpPr>
        <p:spPr>
          <a:xfrm>
            <a:off x="625844" y="195325"/>
            <a:ext cx="2649300" cy="1838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a:solidFill>
                  <a:schemeClr val="accent4"/>
                </a:solidFill>
              </a:defRPr>
            </a:lvl1pPr>
            <a:lvl2pPr lvl="1" rtl="0">
              <a:spcBef>
                <a:spcPts val="0"/>
              </a:spcBef>
              <a:spcAft>
                <a:spcPts val="0"/>
              </a:spcAft>
              <a:buNone/>
              <a:defRPr>
                <a:solidFill>
                  <a:schemeClr val="accent4"/>
                </a:solidFill>
              </a:defRPr>
            </a:lvl2pPr>
            <a:lvl3pPr lvl="2" rtl="0">
              <a:spcBef>
                <a:spcPts val="0"/>
              </a:spcBef>
              <a:spcAft>
                <a:spcPts val="0"/>
              </a:spcAft>
              <a:buNone/>
              <a:defRPr>
                <a:solidFill>
                  <a:schemeClr val="accent4"/>
                </a:solidFill>
              </a:defRPr>
            </a:lvl3pPr>
            <a:lvl4pPr lvl="3" rtl="0">
              <a:spcBef>
                <a:spcPts val="0"/>
              </a:spcBef>
              <a:spcAft>
                <a:spcPts val="0"/>
              </a:spcAft>
              <a:buNone/>
              <a:defRPr>
                <a:solidFill>
                  <a:schemeClr val="accent4"/>
                </a:solidFill>
              </a:defRPr>
            </a:lvl4pPr>
            <a:lvl5pPr lvl="4" rtl="0">
              <a:spcBef>
                <a:spcPts val="0"/>
              </a:spcBef>
              <a:spcAft>
                <a:spcPts val="0"/>
              </a:spcAft>
              <a:buNone/>
              <a:defRPr>
                <a:solidFill>
                  <a:schemeClr val="accent4"/>
                </a:solidFill>
              </a:defRPr>
            </a:lvl5pPr>
            <a:lvl6pPr lvl="5" rtl="0">
              <a:spcBef>
                <a:spcPts val="0"/>
              </a:spcBef>
              <a:spcAft>
                <a:spcPts val="0"/>
              </a:spcAft>
              <a:buNone/>
              <a:defRPr>
                <a:solidFill>
                  <a:schemeClr val="accent4"/>
                </a:solidFill>
              </a:defRPr>
            </a:lvl6pPr>
            <a:lvl7pPr lvl="6" rtl="0">
              <a:spcBef>
                <a:spcPts val="0"/>
              </a:spcBef>
              <a:spcAft>
                <a:spcPts val="0"/>
              </a:spcAft>
              <a:buNone/>
              <a:defRPr>
                <a:solidFill>
                  <a:schemeClr val="accent4"/>
                </a:solidFill>
              </a:defRPr>
            </a:lvl7pPr>
            <a:lvl8pPr lvl="7" rtl="0">
              <a:spcBef>
                <a:spcPts val="0"/>
              </a:spcBef>
              <a:spcAft>
                <a:spcPts val="0"/>
              </a:spcAft>
              <a:buNone/>
              <a:defRPr>
                <a:solidFill>
                  <a:schemeClr val="accent4"/>
                </a:solidFill>
              </a:defRPr>
            </a:lvl8pPr>
            <a:lvl9pPr lvl="8" rtl="0">
              <a:spcBef>
                <a:spcPts val="0"/>
              </a:spcBef>
              <a:spcAft>
                <a:spcPts val="0"/>
              </a:spcAft>
              <a:buNone/>
              <a:defRPr>
                <a:solidFill>
                  <a:schemeClr val="accent4"/>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1pPr>
            <a:lvl2pPr lvl="1">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2pPr>
            <a:lvl3pPr lvl="2">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3pPr>
            <a:lvl4pPr lvl="3">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4pPr>
            <a:lvl5pPr lvl="4">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5pPr>
            <a:lvl6pPr lvl="5">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6pPr>
            <a:lvl7pPr lvl="6">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7pPr>
            <a:lvl8pPr lvl="7">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8pPr>
            <a:lvl9pPr lvl="8">
              <a:spcBef>
                <a:spcPts val="0"/>
              </a:spcBef>
              <a:spcAft>
                <a:spcPts val="0"/>
              </a:spcAft>
              <a:buClr>
                <a:schemeClr val="dk1"/>
              </a:buClr>
              <a:buSzPts val="2400"/>
              <a:buFont typeface="Teko Light"/>
              <a:buNone/>
              <a:defRPr sz="2400">
                <a:solidFill>
                  <a:schemeClr val="dk1"/>
                </a:solidFill>
                <a:latin typeface="Teko Light"/>
                <a:ea typeface="Teko Light"/>
                <a:cs typeface="Teko Light"/>
                <a:sym typeface="Teko Ligh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Hind Vadodara Light"/>
              <a:buChar char="●"/>
              <a:defRPr sz="1800">
                <a:solidFill>
                  <a:schemeClr val="dk1"/>
                </a:solidFill>
                <a:latin typeface="Hind Vadodara Light"/>
                <a:ea typeface="Hind Vadodara Light"/>
                <a:cs typeface="Hind Vadodara Light"/>
                <a:sym typeface="Hind Vadodara Light"/>
              </a:defRPr>
            </a:lvl1pPr>
            <a:lvl2pPr marL="914400" lvl="1" indent="-317500">
              <a:lnSpc>
                <a:spcPct val="115000"/>
              </a:lnSpc>
              <a:spcBef>
                <a:spcPts val="1600"/>
              </a:spcBef>
              <a:spcAft>
                <a:spcPts val="0"/>
              </a:spcAft>
              <a:buClr>
                <a:schemeClr val="dk1"/>
              </a:buClr>
              <a:buSzPts val="1400"/>
              <a:buFont typeface="Hind Vadodara Light"/>
              <a:buChar char="○"/>
              <a:defRPr>
                <a:solidFill>
                  <a:schemeClr val="dk1"/>
                </a:solidFill>
                <a:latin typeface="Hind Vadodara Light"/>
                <a:ea typeface="Hind Vadodara Light"/>
                <a:cs typeface="Hind Vadodara Light"/>
                <a:sym typeface="Hind Vadodara Light"/>
              </a:defRPr>
            </a:lvl2pPr>
            <a:lvl3pPr marL="1371600" lvl="2"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3pPr>
            <a:lvl4pPr marL="1828800" lvl="3"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4pPr>
            <a:lvl5pPr marL="2286000" lvl="4"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5pPr>
            <a:lvl6pPr marL="2743200" lvl="5"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6pPr>
            <a:lvl7pPr marL="3200400" lvl="6"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7pPr>
            <a:lvl8pPr marL="3657600" lvl="7" indent="-304800">
              <a:lnSpc>
                <a:spcPct val="115000"/>
              </a:lnSpc>
              <a:spcBef>
                <a:spcPts val="1600"/>
              </a:spcBef>
              <a:spcAft>
                <a:spcPts val="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8pPr>
            <a:lvl9pPr marL="4114800" lvl="8" indent="-304800">
              <a:lnSpc>
                <a:spcPct val="115000"/>
              </a:lnSpc>
              <a:spcBef>
                <a:spcPts val="1600"/>
              </a:spcBef>
              <a:spcAft>
                <a:spcPts val="1600"/>
              </a:spcAft>
              <a:buClr>
                <a:schemeClr val="dk1"/>
              </a:buClr>
              <a:buSzPts val="1200"/>
              <a:buFont typeface="Hind Vadodara Light"/>
              <a:buChar char="■"/>
              <a:defRPr sz="1200">
                <a:solidFill>
                  <a:schemeClr val="dk1"/>
                </a:solidFill>
                <a:latin typeface="Hind Vadodara Light"/>
                <a:ea typeface="Hind Vadodara Light"/>
                <a:cs typeface="Hind Vadodara Light"/>
                <a:sym typeface="Hind Vadodara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4" name="Rectangle 3">
            <a:extLst>
              <a:ext uri="{FF2B5EF4-FFF2-40B4-BE49-F238E27FC236}">
                <a16:creationId xmlns:a16="http://schemas.microsoft.com/office/drawing/2014/main" id="{58588613-F1E6-47B5-8873-D3D657C46910}"/>
              </a:ext>
            </a:extLst>
          </p:cNvPr>
          <p:cNvSpPr/>
          <p:nvPr/>
        </p:nvSpPr>
        <p:spPr>
          <a:xfrm>
            <a:off x="790575" y="653415"/>
            <a:ext cx="7562850" cy="3836670"/>
          </a:xfrm>
          <a:prstGeom prst="rect">
            <a:avLst/>
          </a:prstGeom>
          <a:solidFill>
            <a:schemeClr val="bg1"/>
          </a:solidFill>
          <a:ln w="76200">
            <a:solidFill>
              <a:schemeClr val="accent3">
                <a:lumMod val="60000"/>
                <a:lumOff val="4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Google Shape;125;p25">
            <a:extLst>
              <a:ext uri="{FF2B5EF4-FFF2-40B4-BE49-F238E27FC236}">
                <a16:creationId xmlns:a16="http://schemas.microsoft.com/office/drawing/2014/main" id="{F901DF36-72CB-4FE5-A795-CF1F079F5A6A}"/>
              </a:ext>
            </a:extLst>
          </p:cNvPr>
          <p:cNvSpPr txBox="1">
            <a:spLocks/>
          </p:cNvSpPr>
          <p:nvPr/>
        </p:nvSpPr>
        <p:spPr>
          <a:xfrm>
            <a:off x="1503045" y="1426451"/>
            <a:ext cx="6137910" cy="229059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5200"/>
              <a:buFont typeface="Teko Light"/>
              <a:buNone/>
              <a:defRPr sz="6000" b="0" i="0" u="none" strike="noStrike" cap="none">
                <a:solidFill>
                  <a:schemeClr val="dk1"/>
                </a:solidFill>
                <a:latin typeface="Teko Light"/>
                <a:ea typeface="Teko Light"/>
                <a:cs typeface="Teko Light"/>
                <a:sym typeface="Teko Light"/>
              </a:defRPr>
            </a:lvl1pPr>
            <a:lvl2pPr marR="0" lvl="1"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2pPr>
            <a:lvl3pPr marR="0" lvl="2"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3pPr>
            <a:lvl4pPr marR="0" lvl="3"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4pPr>
            <a:lvl5pPr marR="0" lvl="4"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5pPr>
            <a:lvl6pPr marR="0" lvl="5"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6pPr>
            <a:lvl7pPr marR="0" lvl="6"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7pPr>
            <a:lvl8pPr marR="0" lvl="7"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8pPr>
            <a:lvl9pPr marR="0" lvl="8" algn="ctr" rtl="0">
              <a:lnSpc>
                <a:spcPct val="100000"/>
              </a:lnSpc>
              <a:spcBef>
                <a:spcPts val="0"/>
              </a:spcBef>
              <a:spcAft>
                <a:spcPts val="0"/>
              </a:spcAft>
              <a:buClr>
                <a:schemeClr val="lt2"/>
              </a:buClr>
              <a:buSzPts val="5200"/>
              <a:buFont typeface="Teko Light"/>
              <a:buNone/>
              <a:defRPr sz="5200" b="0" i="0" u="none" strike="noStrike" cap="none">
                <a:solidFill>
                  <a:schemeClr val="lt2"/>
                </a:solidFill>
                <a:latin typeface="Teko Light"/>
                <a:ea typeface="Teko Light"/>
                <a:cs typeface="Teko Light"/>
                <a:sym typeface="Teko Light"/>
              </a:defRPr>
            </a:lvl9pPr>
          </a:lstStyle>
          <a:p>
            <a:r>
              <a:rPr lang="en-US" sz="3600" b="1" u="sng" dirty="0">
                <a:solidFill>
                  <a:srgbClr val="222222"/>
                </a:solidFill>
                <a:latin typeface="Spectral" panose="02020502060000000000" pitchFamily="18" charset="0"/>
                <a:ea typeface="Roboto" panose="02000000000000000000" pitchFamily="2" charset="0"/>
                <a:cs typeface="Teko"/>
                <a:sym typeface="Teko"/>
              </a:rPr>
              <a:t>Seat Occupancy Detection and Vital-Signs Monitoring</a:t>
            </a:r>
          </a:p>
          <a:p>
            <a:r>
              <a:rPr lang="en-US" sz="3600" b="1" u="sng" dirty="0">
                <a:solidFill>
                  <a:srgbClr val="222222"/>
                </a:solidFill>
                <a:latin typeface="Spectral" panose="02020502060000000000" pitchFamily="18" charset="0"/>
                <a:ea typeface="Roboto" panose="02000000000000000000" pitchFamily="2" charset="0"/>
                <a:cs typeface="Teko"/>
                <a:sym typeface="Teko"/>
              </a:rPr>
              <a:t>using TI mmWave Radar Sensor</a:t>
            </a:r>
            <a:endParaRPr lang="en-US" sz="8500" b="1" u="sng" dirty="0">
              <a:latin typeface="Spectral" panose="02020502060000000000" pitchFamily="18" charset="0"/>
              <a:ea typeface="Roboto" panose="02000000000000000000" pitchFamily="2" charset="0"/>
            </a:endParaRPr>
          </a:p>
        </p:txBody>
      </p:sp>
      <p:sp>
        <p:nvSpPr>
          <p:cNvPr id="8" name="TextBox 7">
            <a:extLst>
              <a:ext uri="{FF2B5EF4-FFF2-40B4-BE49-F238E27FC236}">
                <a16:creationId xmlns:a16="http://schemas.microsoft.com/office/drawing/2014/main" id="{529D7269-7F66-45D6-88D2-9F548ECFB278}"/>
              </a:ext>
            </a:extLst>
          </p:cNvPr>
          <p:cNvSpPr txBox="1"/>
          <p:nvPr/>
        </p:nvSpPr>
        <p:spPr>
          <a:xfrm>
            <a:off x="3042285" y="3535978"/>
            <a:ext cx="3059430" cy="954107"/>
          </a:xfrm>
          <a:prstGeom prst="rect">
            <a:avLst/>
          </a:prstGeom>
          <a:noFill/>
        </p:spPr>
        <p:txBody>
          <a:bodyPr wrap="square" rtlCol="0">
            <a:spAutoFit/>
          </a:bodyPr>
          <a:lstStyle/>
          <a:p>
            <a:pPr algn="ctr"/>
            <a:r>
              <a:rPr lang="en-US" dirty="0">
                <a:latin typeface="Spectral Medium" panose="02020602060000000000" pitchFamily="18" charset="0"/>
              </a:rPr>
              <a:t>By,</a:t>
            </a:r>
          </a:p>
          <a:p>
            <a:pPr algn="ctr"/>
            <a:r>
              <a:rPr lang="en-US" dirty="0" err="1">
                <a:latin typeface="Spectral Medium" panose="02020602060000000000" pitchFamily="18" charset="0"/>
              </a:rPr>
              <a:t>Pambali</a:t>
            </a:r>
            <a:r>
              <a:rPr lang="en-US" dirty="0">
                <a:latin typeface="Spectral Medium" panose="02020602060000000000" pitchFamily="18" charset="0"/>
              </a:rPr>
              <a:t> </a:t>
            </a:r>
            <a:r>
              <a:rPr lang="en-US" dirty="0" err="1">
                <a:latin typeface="Spectral Medium" panose="02020602060000000000" pitchFamily="18" charset="0"/>
              </a:rPr>
              <a:t>Jithendra</a:t>
            </a:r>
            <a:r>
              <a:rPr lang="en-US" dirty="0">
                <a:latin typeface="Spectral Medium" panose="02020602060000000000" pitchFamily="18" charset="0"/>
              </a:rPr>
              <a:t>(4</a:t>
            </a:r>
            <a:r>
              <a:rPr lang="en-US" baseline="30000" dirty="0">
                <a:latin typeface="Spectral Medium" panose="02020602060000000000" pitchFamily="18" charset="0"/>
              </a:rPr>
              <a:t>th</a:t>
            </a:r>
            <a:r>
              <a:rPr lang="en-US" dirty="0">
                <a:latin typeface="Spectral Medium" panose="02020602060000000000" pitchFamily="18" charset="0"/>
              </a:rPr>
              <a:t> year, Electrical Engineering, IIT Jodhpur)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6"/>
          <p:cNvSpPr txBox="1">
            <a:spLocks noGrp="1"/>
          </p:cNvSpPr>
          <p:nvPr>
            <p:ph type="title"/>
          </p:nvPr>
        </p:nvSpPr>
        <p:spPr>
          <a:xfrm>
            <a:off x="2420975" y="544829"/>
            <a:ext cx="4302000" cy="58313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u="sng" dirty="0">
                <a:latin typeface="Spectral" panose="02020502060000000000" pitchFamily="18" charset="0"/>
                <a:ea typeface="Teko Medium"/>
                <a:cs typeface="Teko Medium"/>
                <a:sym typeface="Teko Medium"/>
              </a:rPr>
              <a:t>Motive</a:t>
            </a:r>
            <a:endParaRPr sz="3000" b="1" u="sng" dirty="0">
              <a:latin typeface="Spectral" panose="02020502060000000000" pitchFamily="18" charset="0"/>
              <a:ea typeface="Teko Medium"/>
              <a:cs typeface="Teko Medium"/>
              <a:sym typeface="Teko Medium"/>
            </a:endParaRPr>
          </a:p>
        </p:txBody>
      </p:sp>
      <p:sp>
        <p:nvSpPr>
          <p:cNvPr id="132" name="Google Shape;132;p26"/>
          <p:cNvSpPr txBox="1">
            <a:spLocks noGrp="1"/>
          </p:cNvSpPr>
          <p:nvPr>
            <p:ph type="subTitle" idx="1"/>
          </p:nvPr>
        </p:nvSpPr>
        <p:spPr>
          <a:xfrm flipH="1">
            <a:off x="546575" y="989500"/>
            <a:ext cx="8050800" cy="821783"/>
          </a:xfrm>
          <a:prstGeom prst="rect">
            <a:avLst/>
          </a:prstGeom>
        </p:spPr>
        <p:txBody>
          <a:bodyPr spcFirstLastPara="1" wrap="square" lIns="91425" tIns="91425" rIns="91425" bIns="91425" anchor="ctr" anchorCtr="0">
            <a:noAutofit/>
          </a:bodyPr>
          <a:lstStyle/>
          <a:p>
            <a:pPr marL="133350" lvl="0" indent="0" algn="l" rtl="0">
              <a:lnSpc>
                <a:spcPct val="115000"/>
              </a:lnSpc>
              <a:spcBef>
                <a:spcPts val="0"/>
              </a:spcBef>
              <a:spcAft>
                <a:spcPts val="0"/>
              </a:spcAft>
              <a:buClr>
                <a:schemeClr val="dk1"/>
              </a:buClr>
              <a:buSzPts val="1500"/>
              <a:buNone/>
            </a:pPr>
            <a:r>
              <a:rPr lang="en" sz="1500" dirty="0">
                <a:latin typeface="Spectral Medium"/>
                <a:ea typeface="Spectral Medium"/>
                <a:cs typeface="Spectral Medium"/>
                <a:sym typeface="Spectral Medium"/>
              </a:rPr>
              <a:t>	The aim of this project is Vehicle Seat-Occupancy Detection based on the Texas Instrument’s AWR6843ISK evaluation kit at the unlicensed 60 GHz ISM band.</a:t>
            </a:r>
            <a:endParaRPr sz="1500" dirty="0">
              <a:latin typeface="Spectral Medium"/>
              <a:ea typeface="Spectral Medium"/>
              <a:cs typeface="Spectral Medium"/>
              <a:sym typeface="Spectral Medium"/>
            </a:endParaRPr>
          </a:p>
        </p:txBody>
      </p:sp>
      <p:sp>
        <p:nvSpPr>
          <p:cNvPr id="4" name="Google Shape;137;p27">
            <a:extLst>
              <a:ext uri="{FF2B5EF4-FFF2-40B4-BE49-F238E27FC236}">
                <a16:creationId xmlns:a16="http://schemas.microsoft.com/office/drawing/2014/main" id="{4DF2A420-843A-41AD-98E0-DF0592071FB7}"/>
              </a:ext>
            </a:extLst>
          </p:cNvPr>
          <p:cNvSpPr txBox="1"/>
          <p:nvPr/>
        </p:nvSpPr>
        <p:spPr>
          <a:xfrm>
            <a:off x="546575" y="1868366"/>
            <a:ext cx="7991329" cy="492412"/>
          </a:xfrm>
          <a:prstGeom prst="rect">
            <a:avLst/>
          </a:prstGeom>
          <a:noFill/>
          <a:ln>
            <a:noFill/>
          </a:ln>
        </p:spPr>
        <p:txBody>
          <a:bodyPr spcFirstLastPara="1" wrap="square" lIns="91425" tIns="91425" rIns="91425" bIns="91425" anchor="t" anchorCtr="0">
            <a:spAutoFit/>
          </a:bodyPr>
          <a:lstStyle/>
          <a:p>
            <a:pPr marL="0" lvl="0" indent="0" rtl="0">
              <a:spcBef>
                <a:spcPts val="0"/>
              </a:spcBef>
              <a:spcAft>
                <a:spcPts val="0"/>
              </a:spcAft>
              <a:buNone/>
            </a:pPr>
            <a:r>
              <a:rPr lang="en" sz="2000" b="1" u="sng" dirty="0">
                <a:solidFill>
                  <a:schemeClr val="dk1"/>
                </a:solidFill>
                <a:latin typeface="Spectral Medium" panose="02020602060000000000" pitchFamily="18" charset="0"/>
                <a:ea typeface="Teko Medium"/>
                <a:cs typeface="Teko Medium"/>
                <a:sym typeface="Teko Medium"/>
              </a:rPr>
              <a:t>Existing Methods Of Seat Occupancy Detection and their drawbacks</a:t>
            </a:r>
            <a:endParaRPr sz="2000" b="1" u="sng" dirty="0">
              <a:latin typeface="Spectral Medium" panose="02020602060000000000" pitchFamily="18" charset="0"/>
              <a:ea typeface="Teko Medium"/>
              <a:cs typeface="Teko Medium"/>
              <a:sym typeface="Teko Medium"/>
            </a:endParaRPr>
          </a:p>
        </p:txBody>
      </p:sp>
      <p:sp>
        <p:nvSpPr>
          <p:cNvPr id="5" name="Google Shape;138;p27">
            <a:extLst>
              <a:ext uri="{FF2B5EF4-FFF2-40B4-BE49-F238E27FC236}">
                <a16:creationId xmlns:a16="http://schemas.microsoft.com/office/drawing/2014/main" id="{ACE00C07-89B0-4BFF-B15D-60EBB849D6CF}"/>
              </a:ext>
            </a:extLst>
          </p:cNvPr>
          <p:cNvSpPr txBox="1"/>
          <p:nvPr/>
        </p:nvSpPr>
        <p:spPr>
          <a:xfrm>
            <a:off x="67961" y="2255954"/>
            <a:ext cx="7222200" cy="2185183"/>
          </a:xfrm>
          <a:prstGeom prst="rect">
            <a:avLst/>
          </a:prstGeom>
          <a:noFill/>
          <a:ln>
            <a:noFill/>
          </a:ln>
        </p:spPr>
        <p:txBody>
          <a:bodyPr spcFirstLastPara="1" wrap="square" lIns="91425" tIns="91425" rIns="91425" bIns="91425" anchor="t" anchorCtr="0">
            <a:spAutoFit/>
          </a:bodyPr>
          <a:lstStyle/>
          <a:p>
            <a:pPr marL="457200">
              <a:spcBef>
                <a:spcPts val="1600"/>
              </a:spcBef>
              <a:buClr>
                <a:schemeClr val="dk1"/>
              </a:buClr>
              <a:buSzPts val="1100"/>
            </a:pPr>
            <a:r>
              <a:rPr lang="en" sz="1500" dirty="0">
                <a:solidFill>
                  <a:schemeClr val="dk1"/>
                </a:solidFill>
                <a:latin typeface="Spectral Medium"/>
                <a:ea typeface="Spectral Medium"/>
                <a:cs typeface="Spectral Medium"/>
                <a:sym typeface="Spectral Medium"/>
              </a:rPr>
              <a:t>● Pressure sensors, but </a:t>
            </a:r>
            <a:r>
              <a:rPr lang="en-US" sz="1500" dirty="0">
                <a:solidFill>
                  <a:schemeClr val="dk1"/>
                </a:solidFill>
                <a:latin typeface="Spectral Medium"/>
                <a:ea typeface="Spectral Medium"/>
                <a:cs typeface="Spectral Medium"/>
                <a:sym typeface="Spectral Medium"/>
              </a:rPr>
              <a:t>they detect even when some luggage or some other weight on the seats, they interpret as humans.</a:t>
            </a:r>
            <a:endParaRPr sz="1500" dirty="0">
              <a:solidFill>
                <a:schemeClr val="dk1"/>
              </a:solidFill>
              <a:latin typeface="Spectral Medium"/>
              <a:ea typeface="Spectral Medium"/>
              <a:cs typeface="Spectral Medium"/>
              <a:sym typeface="Spectral Medium"/>
            </a:endParaRPr>
          </a:p>
          <a:p>
            <a:pPr marL="457200" lvl="0" indent="0" algn="l" rtl="0">
              <a:spcBef>
                <a:spcPts val="1600"/>
              </a:spcBef>
              <a:spcAft>
                <a:spcPts val="0"/>
              </a:spcAft>
              <a:buClr>
                <a:schemeClr val="dk1"/>
              </a:buClr>
              <a:buSzPts val="1100"/>
              <a:buFont typeface="Arial"/>
              <a:buNone/>
            </a:pPr>
            <a:r>
              <a:rPr lang="en" sz="1500" dirty="0">
                <a:solidFill>
                  <a:schemeClr val="dk1"/>
                </a:solidFill>
                <a:latin typeface="Spectral Medium"/>
                <a:ea typeface="Spectral Medium"/>
                <a:cs typeface="Spectral Medium"/>
                <a:sym typeface="Spectral Medium"/>
              </a:rPr>
              <a:t>● Face detection using cameras, but the cameras won’t be able to recognize in low lights.</a:t>
            </a:r>
            <a:endParaRPr sz="1500" dirty="0">
              <a:solidFill>
                <a:schemeClr val="dk1"/>
              </a:solidFill>
              <a:latin typeface="Spectral Medium"/>
              <a:ea typeface="Spectral Medium"/>
              <a:cs typeface="Spectral Medium"/>
              <a:sym typeface="Spectral Medium"/>
            </a:endParaRPr>
          </a:p>
          <a:p>
            <a:pPr marL="457200" lvl="0" indent="0" algn="l" rtl="0">
              <a:spcBef>
                <a:spcPts val="1600"/>
              </a:spcBef>
              <a:spcAft>
                <a:spcPts val="0"/>
              </a:spcAft>
              <a:buClr>
                <a:schemeClr val="dk1"/>
              </a:buClr>
              <a:buSzPts val="1100"/>
              <a:buFont typeface="Arial"/>
              <a:buNone/>
            </a:pPr>
            <a:r>
              <a:rPr lang="en" sz="1500" dirty="0">
                <a:solidFill>
                  <a:schemeClr val="dk1"/>
                </a:solidFill>
                <a:latin typeface="Spectral Medium"/>
                <a:ea typeface="Spectral Medium"/>
                <a:cs typeface="Spectral Medium"/>
                <a:sym typeface="Spectral Medium"/>
              </a:rPr>
              <a:t>● Infrared Cameras, but they won’t be able to detect humans when the cabin is warm enough and they are very expensive.</a:t>
            </a:r>
            <a:endParaRPr sz="1500" dirty="0">
              <a:solidFill>
                <a:schemeClr val="dk1"/>
              </a:solidFill>
              <a:latin typeface="Spectral Medium"/>
              <a:ea typeface="Spectral Medium"/>
              <a:cs typeface="Spectral Medium"/>
              <a:sym typeface="Spectral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6"/>
        <p:cNvGrpSpPr/>
        <p:nvPr/>
      </p:nvGrpSpPr>
      <p:grpSpPr>
        <a:xfrm>
          <a:off x="0" y="0"/>
          <a:ext cx="0" cy="0"/>
          <a:chOff x="0" y="0"/>
          <a:chExt cx="0" cy="0"/>
        </a:xfrm>
      </p:grpSpPr>
      <p:sp>
        <p:nvSpPr>
          <p:cNvPr id="5" name="Google Shape;144;p28">
            <a:extLst>
              <a:ext uri="{FF2B5EF4-FFF2-40B4-BE49-F238E27FC236}">
                <a16:creationId xmlns:a16="http://schemas.microsoft.com/office/drawing/2014/main" id="{90E6E3F5-6A3C-4672-81F9-00CF6A394C61}"/>
              </a:ext>
            </a:extLst>
          </p:cNvPr>
          <p:cNvSpPr txBox="1">
            <a:spLocks/>
          </p:cNvSpPr>
          <p:nvPr/>
        </p:nvSpPr>
        <p:spPr>
          <a:xfrm>
            <a:off x="758190" y="1474470"/>
            <a:ext cx="7277100" cy="270129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800"/>
              <a:buFont typeface="Hind Vadodara Light"/>
              <a:buNone/>
              <a:defRPr sz="1400" b="0" i="0" u="none" strike="noStrike" cap="none">
                <a:solidFill>
                  <a:schemeClr val="dk1"/>
                </a:solidFill>
                <a:latin typeface="Hind Vadodara Light"/>
                <a:ea typeface="Hind Vadodara Light"/>
                <a:cs typeface="Hind Vadodara Light"/>
                <a:sym typeface="Hind Vadodara Light"/>
              </a:defRPr>
            </a:lvl1pPr>
            <a:lvl2pPr marL="914400" marR="0" lvl="1" indent="-317500" algn="ctr" rtl="0">
              <a:lnSpc>
                <a:spcPct val="100000"/>
              </a:lnSpc>
              <a:spcBef>
                <a:spcPts val="0"/>
              </a:spcBef>
              <a:spcAft>
                <a:spcPts val="0"/>
              </a:spcAft>
              <a:buClr>
                <a:schemeClr val="dk1"/>
              </a:buClr>
              <a:buSzPts val="1400"/>
              <a:buFont typeface="Hind Vadodara Light"/>
              <a:buNone/>
              <a:defRPr sz="1400" b="0" i="0" u="none" strike="noStrike" cap="none">
                <a:solidFill>
                  <a:schemeClr val="dk1"/>
                </a:solidFill>
                <a:latin typeface="Hind Vadodara Light"/>
                <a:ea typeface="Hind Vadodara Light"/>
                <a:cs typeface="Hind Vadodara Light"/>
                <a:sym typeface="Hind Vadodara Light"/>
              </a:defRPr>
            </a:lvl2pPr>
            <a:lvl3pPr marL="1371600" marR="0" lvl="2"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3pPr>
            <a:lvl4pPr marL="1828800" marR="0" lvl="3"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4pPr>
            <a:lvl5pPr marL="2286000" marR="0" lvl="4"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5pPr>
            <a:lvl6pPr marL="2743200" marR="0" lvl="5"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6pPr>
            <a:lvl7pPr marL="3200400" marR="0" lvl="6"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7pPr>
            <a:lvl8pPr marL="3657600" marR="0" lvl="7"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8pPr>
            <a:lvl9pPr marL="4114800" marR="0" lvl="8" indent="-304800" algn="ctr" rtl="0">
              <a:lnSpc>
                <a:spcPct val="100000"/>
              </a:lnSpc>
              <a:spcBef>
                <a:spcPts val="0"/>
              </a:spcBef>
              <a:spcAft>
                <a:spcPts val="0"/>
              </a:spcAft>
              <a:buClr>
                <a:schemeClr val="dk1"/>
              </a:buClr>
              <a:buSzPts val="1200"/>
              <a:buFont typeface="Hind Vadodara Light"/>
              <a:buNone/>
              <a:defRPr sz="1200" b="0" i="0" u="none" strike="noStrike" cap="none">
                <a:solidFill>
                  <a:schemeClr val="dk1"/>
                </a:solidFill>
                <a:latin typeface="Hind Vadodara Light"/>
                <a:ea typeface="Hind Vadodara Light"/>
                <a:cs typeface="Hind Vadodara Light"/>
                <a:sym typeface="Hind Vadodara Light"/>
              </a:defRPr>
            </a:lvl9pPr>
          </a:lstStyle>
          <a:p>
            <a:pPr indent="0" algn="l">
              <a:spcAft>
                <a:spcPts val="1600"/>
              </a:spcAft>
            </a:pPr>
            <a:r>
              <a:rPr lang="en-US" sz="2000" dirty="0">
                <a:latin typeface="Spectral"/>
                <a:ea typeface="Spectral"/>
                <a:cs typeface="Spectral"/>
                <a:sym typeface="Spectral"/>
              </a:rPr>
              <a:t>So, the mmWave RADAR sensor would be a very promising solution to implement a seat occupancy detection system and is also highly advanced to monitor the driver vital signs like heart and inhale rate by which eliminate the drawbacks of existing methods but also have some advantages like - detecting through the walls, privacy preserving, unobtrusiveness, etc.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0"/>
          <p:cNvSpPr txBox="1">
            <a:spLocks noGrp="1"/>
          </p:cNvSpPr>
          <p:nvPr>
            <p:ph type="title" idx="8"/>
          </p:nvPr>
        </p:nvSpPr>
        <p:spPr>
          <a:xfrm>
            <a:off x="2421000" y="283608"/>
            <a:ext cx="4302000" cy="63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u="sng">
                <a:latin typeface="Teko Medium"/>
                <a:ea typeface="Teko Medium"/>
                <a:cs typeface="Teko Medium"/>
                <a:sym typeface="Teko Medium"/>
              </a:rPr>
              <a:t>Work Done</a:t>
            </a:r>
            <a:endParaRPr u="sng">
              <a:latin typeface="Teko Medium"/>
              <a:ea typeface="Teko Medium"/>
              <a:cs typeface="Teko Medium"/>
              <a:sym typeface="Teko Medium"/>
            </a:endParaRPr>
          </a:p>
        </p:txBody>
      </p:sp>
      <p:sp>
        <p:nvSpPr>
          <p:cNvPr id="222" name="Google Shape;222;p30"/>
          <p:cNvSpPr/>
          <p:nvPr/>
        </p:nvSpPr>
        <p:spPr>
          <a:xfrm rot="10800000">
            <a:off x="4673551" y="1434625"/>
            <a:ext cx="33096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rot="10800000">
            <a:off x="4673626" y="2864825"/>
            <a:ext cx="32988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rot="10800000">
            <a:off x="7235335" y="3038471"/>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rot="10800000">
            <a:off x="7281796" y="3099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rot="10800000">
            <a:off x="7235335" y="1627146"/>
            <a:ext cx="942600" cy="942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232300" y="2853221"/>
            <a:ext cx="32382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1232300" y="1434625"/>
            <a:ext cx="3238200" cy="1313100"/>
          </a:xfrm>
          <a:prstGeom prst="roundRect">
            <a:avLst>
              <a:gd name="adj" fmla="val 923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966065" y="1631479"/>
            <a:ext cx="942600" cy="942600"/>
          </a:xfrm>
          <a:prstGeom prst="ellipse">
            <a:avLst/>
          </a:prstGeom>
          <a:solidFill>
            <a:schemeClr val="lt2"/>
          </a:solidFill>
          <a:ln>
            <a:solidFill>
              <a:srgbClr val="E3EEED"/>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txBox="1">
            <a:spLocks noGrp="1"/>
          </p:cNvSpPr>
          <p:nvPr>
            <p:ph type="subTitle" idx="1"/>
          </p:nvPr>
        </p:nvSpPr>
        <p:spPr>
          <a:xfrm flipH="1">
            <a:off x="4717125" y="2864850"/>
            <a:ext cx="2564670" cy="114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solidFill>
                  <a:srgbClr val="212121"/>
                </a:solidFill>
                <a:latin typeface="Spectral Medium"/>
                <a:ea typeface="Spectral Medium"/>
                <a:cs typeface="Spectral Medium"/>
                <a:sym typeface="Spectral Medium"/>
              </a:rPr>
              <a:t>Out-of-the-box demonstration for initiating and understanding the evaluation kit using mmWave Demo Visualizer application.</a:t>
            </a:r>
            <a:endParaRPr dirty="0">
              <a:solidFill>
                <a:srgbClr val="212121"/>
              </a:solidFill>
              <a:latin typeface="Spectral Medium"/>
              <a:ea typeface="Spectral Medium"/>
              <a:cs typeface="Spectral Medium"/>
              <a:sym typeface="Spectral Medium"/>
            </a:endParaRPr>
          </a:p>
        </p:txBody>
      </p:sp>
      <p:sp>
        <p:nvSpPr>
          <p:cNvPr id="231" name="Google Shape;231;p30"/>
          <p:cNvSpPr txBox="1">
            <a:spLocks noGrp="1"/>
          </p:cNvSpPr>
          <p:nvPr>
            <p:ph type="subTitle" idx="3"/>
          </p:nvPr>
        </p:nvSpPr>
        <p:spPr>
          <a:xfrm flipH="1">
            <a:off x="4749675" y="1517150"/>
            <a:ext cx="2322000" cy="11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212121"/>
                </a:solidFill>
                <a:latin typeface="Spectral Medium"/>
                <a:ea typeface="Spectral Medium"/>
                <a:cs typeface="Spectral Medium"/>
                <a:sym typeface="Spectral Medium"/>
              </a:rPr>
              <a:t>Generated a 2-Zone presence heatmap with the occupancy detection visualisation with a FOV ±60 degrees.</a:t>
            </a:r>
            <a:endParaRPr dirty="0">
              <a:solidFill>
                <a:srgbClr val="212121"/>
              </a:solidFill>
              <a:latin typeface="Spectral Medium"/>
              <a:ea typeface="Spectral Medium"/>
              <a:cs typeface="Spectral Medium"/>
              <a:sym typeface="Spectral Medium"/>
            </a:endParaRPr>
          </a:p>
        </p:txBody>
      </p:sp>
      <p:sp>
        <p:nvSpPr>
          <p:cNvPr id="232" name="Google Shape;232;p30"/>
          <p:cNvSpPr txBox="1">
            <a:spLocks noGrp="1"/>
          </p:cNvSpPr>
          <p:nvPr>
            <p:ph type="subTitle" idx="5"/>
          </p:nvPr>
        </p:nvSpPr>
        <p:spPr>
          <a:xfrm flipH="1">
            <a:off x="1938350" y="1517150"/>
            <a:ext cx="2518200" cy="11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latin typeface="Spectral Medium"/>
                <a:ea typeface="Spectral Medium"/>
                <a:cs typeface="Spectral Medium"/>
                <a:sym typeface="Spectral Medium"/>
              </a:rPr>
              <a:t>Hardware setup, integration and demonstration of the evaluation board using the Uni-Flash application by Texas Instruments.</a:t>
            </a:r>
            <a:endParaRPr lang="en-US" dirty="0">
              <a:latin typeface="Spectral Medium"/>
              <a:ea typeface="Spectral Medium"/>
              <a:cs typeface="Spectral Medium"/>
              <a:sym typeface="Spectral Medium"/>
            </a:endParaRPr>
          </a:p>
        </p:txBody>
      </p:sp>
      <p:sp>
        <p:nvSpPr>
          <p:cNvPr id="234" name="Google Shape;234;p30"/>
          <p:cNvSpPr txBox="1">
            <a:spLocks noGrp="1"/>
          </p:cNvSpPr>
          <p:nvPr>
            <p:ph type="ctrTitle" idx="6"/>
          </p:nvPr>
        </p:nvSpPr>
        <p:spPr>
          <a:xfrm flipH="1">
            <a:off x="2204167" y="3534082"/>
            <a:ext cx="1869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a:t>
            </a:r>
            <a:endParaRPr/>
          </a:p>
        </p:txBody>
      </p:sp>
      <p:sp>
        <p:nvSpPr>
          <p:cNvPr id="235" name="Google Shape;235;p30"/>
          <p:cNvSpPr txBox="1">
            <a:spLocks noGrp="1"/>
          </p:cNvSpPr>
          <p:nvPr>
            <p:ph type="subTitle" idx="7"/>
          </p:nvPr>
        </p:nvSpPr>
        <p:spPr>
          <a:xfrm flipH="1">
            <a:off x="1927750" y="2814450"/>
            <a:ext cx="2518200" cy="1313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dirty="0">
                <a:solidFill>
                  <a:srgbClr val="000000"/>
                </a:solidFill>
                <a:latin typeface="Spectral Medium"/>
                <a:ea typeface="Spectral Medium"/>
                <a:cs typeface="Spectral Medium"/>
                <a:sym typeface="Spectral Medium"/>
              </a:rPr>
              <a:t>Run the program for processing and detection based on the mmWave SDK(software development kit).</a:t>
            </a:r>
            <a:endParaRPr dirty="0">
              <a:latin typeface="Spectral Medium"/>
              <a:ea typeface="Spectral Medium"/>
              <a:cs typeface="Spectral Medium"/>
              <a:sym typeface="Spectral Medium"/>
            </a:endParaRPr>
          </a:p>
        </p:txBody>
      </p:sp>
      <p:sp>
        <p:nvSpPr>
          <p:cNvPr id="236" name="Google Shape;236;p30"/>
          <p:cNvSpPr/>
          <p:nvPr/>
        </p:nvSpPr>
        <p:spPr>
          <a:xfrm>
            <a:off x="1041704" y="1692525"/>
            <a:ext cx="820500" cy="8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966065" y="3042804"/>
            <a:ext cx="942600" cy="942600"/>
          </a:xfrm>
          <a:prstGeom prst="ellipse">
            <a:avLst/>
          </a:prstGeom>
          <a:solidFill>
            <a:schemeClr val="lt2"/>
          </a:solidFill>
          <a:ln>
            <a:solidFill>
              <a:srgbClr val="E3EEED"/>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079741" y="3170625"/>
            <a:ext cx="700500" cy="70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079750" y="1752525"/>
            <a:ext cx="700500" cy="7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7351316" y="3170625"/>
            <a:ext cx="700500" cy="7005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7351316" y="1752525"/>
            <a:ext cx="700500" cy="7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5"/>
        <p:cNvGrpSpPr/>
        <p:nvPr/>
      </p:nvGrpSpPr>
      <p:grpSpPr>
        <a:xfrm>
          <a:off x="0" y="0"/>
          <a:ext cx="0" cy="0"/>
          <a:chOff x="0" y="0"/>
          <a:chExt cx="0" cy="0"/>
        </a:xfrm>
      </p:grpSpPr>
      <p:sp>
        <p:nvSpPr>
          <p:cNvPr id="246" name="Google Shape;246;p31"/>
          <p:cNvSpPr txBox="1"/>
          <p:nvPr/>
        </p:nvSpPr>
        <p:spPr>
          <a:xfrm>
            <a:off x="2699100" y="85725"/>
            <a:ext cx="413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Hind Vadodara Light"/>
              <a:ea typeface="Hind Vadodara Light"/>
              <a:cs typeface="Hind Vadodara Light"/>
              <a:sym typeface="Hind Vadodara Light"/>
            </a:endParaRPr>
          </a:p>
        </p:txBody>
      </p:sp>
      <p:sp>
        <p:nvSpPr>
          <p:cNvPr id="247" name="Google Shape;247;p31"/>
          <p:cNvSpPr txBox="1"/>
          <p:nvPr/>
        </p:nvSpPr>
        <p:spPr>
          <a:xfrm>
            <a:off x="1782397" y="170325"/>
            <a:ext cx="5579206" cy="631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900" u="sng" dirty="0">
                <a:highlight>
                  <a:schemeClr val="lt2"/>
                </a:highlight>
                <a:latin typeface="Teko"/>
                <a:ea typeface="Teko"/>
                <a:cs typeface="Teko"/>
                <a:sym typeface="Teko"/>
              </a:rPr>
              <a:t>AWR6843ISK Evaluation Kit</a:t>
            </a:r>
            <a:endParaRPr sz="2900" u="sng" dirty="0">
              <a:highlight>
                <a:schemeClr val="lt2"/>
              </a:highlight>
              <a:latin typeface="Teko"/>
              <a:ea typeface="Teko"/>
              <a:cs typeface="Teko"/>
              <a:sym typeface="Teko"/>
            </a:endParaRPr>
          </a:p>
        </p:txBody>
      </p:sp>
      <p:pic>
        <p:nvPicPr>
          <p:cNvPr id="1026" name="Picture 2">
            <a:extLst>
              <a:ext uri="{FF2B5EF4-FFF2-40B4-BE49-F238E27FC236}">
                <a16:creationId xmlns:a16="http://schemas.microsoft.com/office/drawing/2014/main" id="{9CA69EC5-1AE9-48C9-9023-9AF8E9D4B8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6869" y="956441"/>
            <a:ext cx="4344275" cy="378022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2"/>
          <p:cNvSpPr txBox="1">
            <a:spLocks noGrp="1"/>
          </p:cNvSpPr>
          <p:nvPr>
            <p:ph type="title"/>
          </p:nvPr>
        </p:nvSpPr>
        <p:spPr>
          <a:xfrm>
            <a:off x="1710875" y="34855"/>
            <a:ext cx="5722200" cy="92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u="sng" dirty="0">
                <a:latin typeface="Teko"/>
                <a:ea typeface="Teko"/>
                <a:cs typeface="Teko"/>
                <a:sym typeface="Teko"/>
              </a:rPr>
              <a:t>Out-of-the-box demonstration </a:t>
            </a:r>
            <a:endParaRPr sz="2400" u="sng" dirty="0">
              <a:latin typeface="Teko"/>
              <a:ea typeface="Teko"/>
              <a:cs typeface="Teko"/>
              <a:sym typeface="Teko"/>
            </a:endParaRPr>
          </a:p>
          <a:p>
            <a:pPr marL="0" lvl="0" indent="0" algn="ctr" rtl="0">
              <a:spcBef>
                <a:spcPts val="0"/>
              </a:spcBef>
              <a:spcAft>
                <a:spcPts val="0"/>
              </a:spcAft>
              <a:buNone/>
            </a:pPr>
            <a:r>
              <a:rPr lang="en" sz="2400" u="sng" dirty="0">
                <a:latin typeface="Teko"/>
                <a:ea typeface="Teko"/>
                <a:cs typeface="Teko"/>
                <a:sym typeface="Teko"/>
              </a:rPr>
              <a:t>of mm-Wave Sensor using mm-Wave Visualizer </a:t>
            </a:r>
            <a:endParaRPr sz="2400" u="sng" dirty="0">
              <a:latin typeface="Teko"/>
              <a:ea typeface="Teko"/>
              <a:cs typeface="Teko"/>
              <a:sym typeface="Teko"/>
            </a:endParaRPr>
          </a:p>
        </p:txBody>
      </p:sp>
      <p:pic>
        <p:nvPicPr>
          <p:cNvPr id="255" name="Google Shape;255;p32"/>
          <p:cNvPicPr preferRelativeResize="0"/>
          <p:nvPr/>
        </p:nvPicPr>
        <p:blipFill rotWithShape="1">
          <a:blip r:embed="rId3">
            <a:alphaModFix/>
          </a:blip>
          <a:srcRect l="-847" r="11601"/>
          <a:stretch/>
        </p:blipFill>
        <p:spPr>
          <a:xfrm>
            <a:off x="1911106" y="955555"/>
            <a:ext cx="5321738" cy="378722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3"/>
          <p:cNvSpPr txBox="1">
            <a:spLocks noGrp="1"/>
          </p:cNvSpPr>
          <p:nvPr>
            <p:ph type="title"/>
          </p:nvPr>
        </p:nvSpPr>
        <p:spPr>
          <a:xfrm>
            <a:off x="70196" y="1064650"/>
            <a:ext cx="4865100" cy="9114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400" b="1" u="sng" dirty="0">
                <a:solidFill>
                  <a:srgbClr val="000000"/>
                </a:solidFill>
                <a:latin typeface="Spectral Medium" panose="02020602060000000000" pitchFamily="18" charset="0"/>
                <a:ea typeface="Teko"/>
                <a:cs typeface="Teko"/>
                <a:sym typeface="Teko"/>
              </a:rPr>
              <a:t>Vital-Signs </a:t>
            </a:r>
            <a:r>
              <a:rPr lang="en" sz="2400" b="1" u="sng" dirty="0">
                <a:solidFill>
                  <a:srgbClr val="000000"/>
                </a:solidFill>
                <a:latin typeface="Spectral Medium" panose="02020602060000000000" pitchFamily="18" charset="0"/>
                <a:ea typeface="Teko"/>
                <a:cs typeface="Teko"/>
                <a:sym typeface="Teko"/>
              </a:rPr>
              <a:t>monitoring and Occupancy detection</a:t>
            </a:r>
            <a:endParaRPr sz="2400" b="1" u="sng" dirty="0">
              <a:latin typeface="Spectral Medium" panose="02020602060000000000" pitchFamily="18" charset="0"/>
              <a:ea typeface="Teko"/>
              <a:cs typeface="Teko"/>
              <a:sym typeface="Teko"/>
            </a:endParaRPr>
          </a:p>
        </p:txBody>
      </p:sp>
      <p:sp>
        <p:nvSpPr>
          <p:cNvPr id="262" name="Google Shape;262;p33"/>
          <p:cNvSpPr txBox="1">
            <a:spLocks noGrp="1"/>
          </p:cNvSpPr>
          <p:nvPr>
            <p:ph type="subTitle" idx="1"/>
          </p:nvPr>
        </p:nvSpPr>
        <p:spPr>
          <a:xfrm flipH="1">
            <a:off x="546575" y="2518225"/>
            <a:ext cx="8050800" cy="188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500"/>
              <a:t> </a:t>
            </a:r>
            <a:endParaRPr sz="1500"/>
          </a:p>
        </p:txBody>
      </p:sp>
      <p:pic>
        <p:nvPicPr>
          <p:cNvPr id="263" name="Google Shape;263;p33"/>
          <p:cNvPicPr preferRelativeResize="0"/>
          <p:nvPr/>
        </p:nvPicPr>
        <p:blipFill>
          <a:blip r:embed="rId3">
            <a:alphaModFix/>
          </a:blip>
          <a:stretch>
            <a:fillRect/>
          </a:stretch>
        </p:blipFill>
        <p:spPr>
          <a:xfrm>
            <a:off x="490643" y="2011155"/>
            <a:ext cx="4024207" cy="2781825"/>
          </a:xfrm>
          <a:prstGeom prst="rect">
            <a:avLst/>
          </a:prstGeom>
          <a:noFill/>
          <a:ln>
            <a:noFill/>
          </a:ln>
        </p:spPr>
      </p:pic>
      <p:sp>
        <p:nvSpPr>
          <p:cNvPr id="5" name="Google Shape;268;p34">
            <a:extLst>
              <a:ext uri="{FF2B5EF4-FFF2-40B4-BE49-F238E27FC236}">
                <a16:creationId xmlns:a16="http://schemas.microsoft.com/office/drawing/2014/main" id="{8E61ED65-8F67-4CE6-AE26-8B35941D4550}"/>
              </a:ext>
            </a:extLst>
          </p:cNvPr>
          <p:cNvSpPr txBox="1">
            <a:spLocks/>
          </p:cNvSpPr>
          <p:nvPr/>
        </p:nvSpPr>
        <p:spPr>
          <a:xfrm>
            <a:off x="5073853" y="1254674"/>
            <a:ext cx="3634125" cy="53135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400"/>
              <a:buFont typeface="Teko Light"/>
              <a:buNone/>
              <a:defRPr sz="3600" b="0" i="0" u="none" strike="noStrike" cap="none">
                <a:solidFill>
                  <a:schemeClr val="dk1"/>
                </a:solidFill>
                <a:latin typeface="Teko Light"/>
                <a:ea typeface="Teko Light"/>
                <a:cs typeface="Teko Light"/>
                <a:sym typeface="Teko Light"/>
              </a:defRPr>
            </a:lvl1pPr>
            <a:lvl2pPr marR="0" lvl="1"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2pPr>
            <a:lvl3pPr marR="0" lvl="2"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3pPr>
            <a:lvl4pPr marR="0" lvl="3"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4pPr>
            <a:lvl5pPr marR="0" lvl="4"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5pPr>
            <a:lvl6pPr marR="0" lvl="5"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6pPr>
            <a:lvl7pPr marR="0" lvl="6"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7pPr>
            <a:lvl8pPr marR="0" lvl="7"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8pPr>
            <a:lvl9pPr marR="0" lvl="8" algn="ctr" rtl="0">
              <a:lnSpc>
                <a:spcPct val="100000"/>
              </a:lnSpc>
              <a:spcBef>
                <a:spcPts val="0"/>
              </a:spcBef>
              <a:spcAft>
                <a:spcPts val="0"/>
              </a:spcAft>
              <a:buClr>
                <a:schemeClr val="dk1"/>
              </a:buClr>
              <a:buSzPts val="2400"/>
              <a:buFont typeface="Teko Light"/>
              <a:buNone/>
              <a:defRPr sz="3600" b="0" i="0" u="none" strike="noStrike" cap="none">
                <a:solidFill>
                  <a:schemeClr val="accent2"/>
                </a:solidFill>
                <a:latin typeface="Teko Light"/>
                <a:ea typeface="Teko Light"/>
                <a:cs typeface="Teko Light"/>
                <a:sym typeface="Teko Light"/>
              </a:defRPr>
            </a:lvl9pPr>
          </a:lstStyle>
          <a:p>
            <a:r>
              <a:rPr lang="en-US" sz="2400" b="1" u="sng" dirty="0">
                <a:latin typeface="Spectral Medium" panose="02020602060000000000" pitchFamily="18" charset="0"/>
                <a:ea typeface="Teko"/>
                <a:cs typeface="Teko"/>
                <a:sym typeface="Teko"/>
              </a:rPr>
              <a:t>Positioning of Occupants</a:t>
            </a:r>
          </a:p>
        </p:txBody>
      </p:sp>
      <p:pic>
        <p:nvPicPr>
          <p:cNvPr id="6" name="Google Shape;269;p34">
            <a:extLst>
              <a:ext uri="{FF2B5EF4-FFF2-40B4-BE49-F238E27FC236}">
                <a16:creationId xmlns:a16="http://schemas.microsoft.com/office/drawing/2014/main" id="{92971DB1-DA8B-43D7-A111-55B483298C2C}"/>
              </a:ext>
            </a:extLst>
          </p:cNvPr>
          <p:cNvPicPr preferRelativeResize="0"/>
          <p:nvPr/>
        </p:nvPicPr>
        <p:blipFill rotWithShape="1">
          <a:blip r:embed="rId4">
            <a:alphaModFix/>
          </a:blip>
          <a:srcRect/>
          <a:stretch/>
        </p:blipFill>
        <p:spPr>
          <a:xfrm>
            <a:off x="5073853" y="2011155"/>
            <a:ext cx="3523522" cy="2781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5"/>
          <p:cNvSpPr txBox="1">
            <a:spLocks noGrp="1"/>
          </p:cNvSpPr>
          <p:nvPr>
            <p:ph type="ctrTitle"/>
          </p:nvPr>
        </p:nvSpPr>
        <p:spPr>
          <a:xfrm>
            <a:off x="3836375" y="1745629"/>
            <a:ext cx="4535700" cy="1237500"/>
          </a:xfrm>
          <a:prstGeom prst="rect">
            <a:avLst/>
          </a:prstGeom>
        </p:spPr>
        <p:txBody>
          <a:bodyPr spcFirstLastPara="1" wrap="square" lIns="91425" tIns="91425" rIns="91425" bIns="91425" anchor="b" anchorCtr="0">
            <a:noAutofit/>
          </a:bodyPr>
          <a:lstStyle/>
          <a:p>
            <a:pPr marL="457200" lvl="0" indent="0" algn="l" rtl="0">
              <a:spcBef>
                <a:spcPts val="0"/>
              </a:spcBef>
              <a:spcAft>
                <a:spcPts val="1600"/>
              </a:spcAft>
              <a:buNone/>
            </a:pPr>
            <a:r>
              <a:rPr lang="en">
                <a:solidFill>
                  <a:srgbClr val="374957"/>
                </a:solidFill>
                <a:latin typeface="Teko Medium"/>
                <a:ea typeface="Teko Medium"/>
                <a:cs typeface="Teko Medium"/>
                <a:sym typeface="Teko Medium"/>
              </a:rPr>
              <a:t>THANK YOU ..!</a:t>
            </a:r>
            <a:endParaRPr>
              <a:solidFill>
                <a:srgbClr val="374957"/>
              </a:solidFill>
              <a:latin typeface="Teko Medium"/>
              <a:ea typeface="Teko Medium"/>
              <a:cs typeface="Teko Medium"/>
              <a:sym typeface="Teko Medium"/>
            </a:endParaRPr>
          </a:p>
        </p:txBody>
      </p:sp>
      <p:sp>
        <p:nvSpPr>
          <p:cNvPr id="277" name="Google Shape;277;p35"/>
          <p:cNvSpPr txBox="1">
            <a:spLocks noGrp="1"/>
          </p:cNvSpPr>
          <p:nvPr>
            <p:ph type="subTitle" idx="1"/>
          </p:nvPr>
        </p:nvSpPr>
        <p:spPr>
          <a:xfrm>
            <a:off x="5621050" y="2841677"/>
            <a:ext cx="29223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 </a:t>
            </a:r>
            <a:endParaRPr/>
          </a:p>
        </p:txBody>
      </p:sp>
    </p:spTree>
  </p:cSld>
  <p:clrMapOvr>
    <a:masterClrMapping/>
  </p:clrMapOvr>
</p:sld>
</file>

<file path=ppt/theme/theme1.xml><?xml version="1.0" encoding="utf-8"?>
<a:theme xmlns:a="http://schemas.openxmlformats.org/drawingml/2006/main" name="Science Fair Newsletter by Slidesgo">
  <a:themeElements>
    <a:clrScheme name="Simple Light">
      <a:dk1>
        <a:srgbClr val="383536"/>
      </a:dk1>
      <a:lt1>
        <a:srgbClr val="FFFFFF"/>
      </a:lt1>
      <a:dk2>
        <a:srgbClr val="595959"/>
      </a:dk2>
      <a:lt2>
        <a:srgbClr val="E6F0EF"/>
      </a:lt2>
      <a:accent1>
        <a:srgbClr val="D49421"/>
      </a:accent1>
      <a:accent2>
        <a:srgbClr val="C3CCA2"/>
      </a:accent2>
      <a:accent3>
        <a:srgbClr val="88AFA6"/>
      </a:accent3>
      <a:accent4>
        <a:srgbClr val="627E8D"/>
      </a:accent4>
      <a:accent5>
        <a:srgbClr val="BDBCBD"/>
      </a:accent5>
      <a:accent6>
        <a:srgbClr val="6E4D11"/>
      </a:accent6>
      <a:hlink>
        <a:srgbClr val="3835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2136</TotalTime>
  <Words>283</Words>
  <Application>Microsoft Office PowerPoint</Application>
  <PresentationFormat>On-screen Show (16:9)</PresentationFormat>
  <Paragraphs>25</Paragraphs>
  <Slides>8</Slides>
  <Notes>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8</vt:i4>
      </vt:variant>
    </vt:vector>
  </HeadingPairs>
  <TitlesOfParts>
    <vt:vector size="21" baseType="lpstr">
      <vt:lpstr>Teko</vt:lpstr>
      <vt:lpstr>Roboto Condensed Light</vt:lpstr>
      <vt:lpstr>Fira Sans Extra Condensed Medium</vt:lpstr>
      <vt:lpstr>Raleway</vt:lpstr>
      <vt:lpstr>Teko Medium</vt:lpstr>
      <vt:lpstr>Teko Light</vt:lpstr>
      <vt:lpstr>Spectral</vt:lpstr>
      <vt:lpstr>Hind Vadodara Light</vt:lpstr>
      <vt:lpstr>Arial</vt:lpstr>
      <vt:lpstr>Nunito Light</vt:lpstr>
      <vt:lpstr>Hind Vadodara Medium</vt:lpstr>
      <vt:lpstr>Spectral Medium</vt:lpstr>
      <vt:lpstr>Science Fair Newsletter by Slidesgo</vt:lpstr>
      <vt:lpstr>PowerPoint Presentation</vt:lpstr>
      <vt:lpstr>Motive</vt:lpstr>
      <vt:lpstr>PowerPoint Presentation</vt:lpstr>
      <vt:lpstr>Work Done</vt:lpstr>
      <vt:lpstr>PowerPoint Presentation</vt:lpstr>
      <vt:lpstr>Out-of-the-box demonstration  of mm-Wave Sensor using mm-Wave Visualizer </vt:lpstr>
      <vt:lpstr>Vital-Signs monitoring and Occupancy detection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Seat Occupancy Detection  using TI mmwave Radar Sensor</dc:title>
  <dc:creator>Rohit Piska</dc:creator>
  <cp:lastModifiedBy>PAMBALI JITHENDRA</cp:lastModifiedBy>
  <cp:revision>9</cp:revision>
  <dcterms:modified xsi:type="dcterms:W3CDTF">2024-07-26T05:16:02Z</dcterms:modified>
</cp:coreProperties>
</file>